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6" r:id="rId4"/>
  </p:sldMasterIdLst>
  <p:notesMasterIdLst>
    <p:notesMasterId r:id="rId13"/>
  </p:notesMasterIdLst>
  <p:sldIdLst>
    <p:sldId id="308" r:id="rId5"/>
    <p:sldId id="4461" r:id="rId6"/>
    <p:sldId id="311" r:id="rId7"/>
    <p:sldId id="4514" r:id="rId8"/>
    <p:sldId id="4501" r:id="rId9"/>
    <p:sldId id="4499" r:id="rId10"/>
    <p:sldId id="4503" r:id="rId11"/>
    <p:sldId id="4516" r:id="rId12"/>
  </p:sldIdLst>
  <p:sldSz cx="12192000" cy="6858000"/>
  <p:notesSz cx="6858000" cy="9144000"/>
  <p:custDataLst>
    <p:tags r:id="rId14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203" userDrawn="1">
          <p15:clr>
            <a:srgbClr val="A4A3A4"/>
          </p15:clr>
        </p15:guide>
        <p15:guide id="2" orient="horz" pos="3793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390792-C775-A8CB-DFC1-226F357DF450}" name="Hanne Ragn-Hansen" initials="HRH" userId="S::I44I@kk.dk::6205b494-72c4-4552-94ab-cf5bfbd25f5c" providerId="AD"/>
  <p188:author id="{9304C692-9E38-8648-366B-7D0252DCA701}" name="Eva Koblauch Landstrøm" initials="EKL" userId="S::K82N@kk.dk::1d304676-acca-4df5-b293-500f6deeb5a5" providerId="AD"/>
  <p188:author id="{97542D9F-7FF1-FF12-4070-7DED0BDD5ACF}" name="Eva Koblauch Landstrøm" initials="EL" userId="S::k82n@kk.dk::1d304676-acca-4df5-b293-500f6deeb5a5" providerId="AD"/>
  <p188:author id="{816F3B9F-E11D-16E6-7D8D-413C071F9010}" name="Mie Vinther Jensen" initials="MVJ" userId="S::RL16@kk.dk::16394d9f-7dcd-46a8-9ae6-d7adfc94c92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e Vinther Jensen" initials="MVJ" lastIdx="59" clrIdx="0">
    <p:extLst>
      <p:ext uri="{19B8F6BF-5375-455C-9EA6-DF929625EA0E}">
        <p15:presenceInfo xmlns:p15="http://schemas.microsoft.com/office/powerpoint/2012/main" userId="S::RL16@kk.dk::16394d9f-7dcd-46a8-9ae6-d7adfc94c92f" providerId="AD"/>
      </p:ext>
    </p:extLst>
  </p:cmAuthor>
  <p:cmAuthor id="2" name="Joachim Schou Larsen" initials="JSL" lastIdx="2" clrIdx="1">
    <p:extLst>
      <p:ext uri="{19B8F6BF-5375-455C-9EA6-DF929625EA0E}">
        <p15:presenceInfo xmlns:p15="http://schemas.microsoft.com/office/powerpoint/2012/main" userId="S::PV0V@kk.dk::f2204660-8b12-4d95-91ef-69aa0089ed7d" providerId="AD"/>
      </p:ext>
    </p:extLst>
  </p:cmAuthor>
  <p:cmAuthor id="3" name="Hanne Ragn-Hansen" initials="HR" lastIdx="8" clrIdx="2">
    <p:extLst>
      <p:ext uri="{19B8F6BF-5375-455C-9EA6-DF929625EA0E}">
        <p15:presenceInfo xmlns:p15="http://schemas.microsoft.com/office/powerpoint/2012/main" userId="S::I44I@kk.dk::6205b494-72c4-4552-94ab-cf5bfbd25f5c" providerId="AD"/>
      </p:ext>
    </p:extLst>
  </p:cmAuthor>
  <p:cmAuthor id="4" name="Eva Koblauch Landstrøm" initials="EKL" lastIdx="7" clrIdx="3">
    <p:extLst>
      <p:ext uri="{19B8F6BF-5375-455C-9EA6-DF929625EA0E}">
        <p15:presenceInfo xmlns:p15="http://schemas.microsoft.com/office/powerpoint/2012/main" userId="S::K82N@kk.dk::1d304676-acca-4df5-b293-500f6deeb5a5" providerId="AD"/>
      </p:ext>
    </p:extLst>
  </p:cmAuthor>
  <p:cmAuthor id="5" name="Karen Rahbek" initials="KR" lastIdx="1" clrIdx="4">
    <p:extLst>
      <p:ext uri="{19B8F6BF-5375-455C-9EA6-DF929625EA0E}">
        <p15:presenceInfo xmlns:p15="http://schemas.microsoft.com/office/powerpoint/2012/main" userId="S::HA8F@kk.dk::26ccb0a9-fd42-407b-9422-be9f9bdc3e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330"/>
    <a:srgbClr val="D2B853"/>
    <a:srgbClr val="000000"/>
    <a:srgbClr val="9FC9A1"/>
    <a:srgbClr val="DDEBD2"/>
    <a:srgbClr val="336995"/>
    <a:srgbClr val="FCE3DF"/>
    <a:srgbClr val="3C7AAE"/>
    <a:srgbClr val="7AB47D"/>
    <a:srgbClr val="7C25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BC1FD5-9E57-46B2-910F-45E98E70E04B}" v="164" dt="2024-02-01T16:59:57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llemlayout 4 - Marker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Mørkt layou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83" autoAdjust="0"/>
  </p:normalViewPr>
  <p:slideViewPr>
    <p:cSldViewPr snapToGrid="0">
      <p:cViewPr varScale="1">
        <p:scale>
          <a:sx n="90" d="100"/>
          <a:sy n="90" d="100"/>
        </p:scale>
        <p:origin x="90" y="462"/>
      </p:cViewPr>
      <p:guideLst>
        <p:guide pos="4203"/>
        <p:guide orient="horz" pos="37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nie Kamarainen Schrøder" userId="42f168cc-bb09-4cbb-b929-8d4f8ae5375d" providerId="ADAL" clId="{A6BC1FD5-9E57-46B2-910F-45E98E70E04B}"/>
    <pc:docChg chg="custSel modSld replTag">
      <pc:chgData name="Lonnie Kamarainen Schrøder" userId="42f168cc-bb09-4cbb-b929-8d4f8ae5375d" providerId="ADAL" clId="{A6BC1FD5-9E57-46B2-910F-45E98E70E04B}" dt="2024-02-01T16:59:57.062" v="328"/>
      <pc:docMkLst>
        <pc:docMk/>
      </pc:docMkLst>
      <pc:sldChg chg="modSp mod">
        <pc:chgData name="Lonnie Kamarainen Schrøder" userId="42f168cc-bb09-4cbb-b929-8d4f8ae5375d" providerId="ADAL" clId="{A6BC1FD5-9E57-46B2-910F-45E98E70E04B}" dt="2024-02-01T16:59:56.973" v="318"/>
        <pc:sldMkLst>
          <pc:docMk/>
          <pc:sldMk cId="695183312" sldId="308"/>
        </pc:sldMkLst>
        <pc:spChg chg="mod">
          <ac:chgData name="Lonnie Kamarainen Schrøder" userId="42f168cc-bb09-4cbb-b929-8d4f8ae5375d" providerId="ADAL" clId="{A6BC1FD5-9E57-46B2-910F-45E98E70E04B}" dt="2024-02-01T16:59:56.973" v="318"/>
          <ac:spMkLst>
            <pc:docMk/>
            <pc:sldMk cId="695183312" sldId="308"/>
            <ac:spMk id="2" creationId="{B501031A-DBB8-4415-74AA-CC8DE505C494}"/>
          </ac:spMkLst>
        </pc:spChg>
      </pc:sldChg>
      <pc:sldChg chg="modSp mod">
        <pc:chgData name="Lonnie Kamarainen Schrøder" userId="42f168cc-bb09-4cbb-b929-8d4f8ae5375d" providerId="ADAL" clId="{A6BC1FD5-9E57-46B2-910F-45E98E70E04B}" dt="2024-02-01T16:59:57.009" v="324"/>
        <pc:sldMkLst>
          <pc:docMk/>
          <pc:sldMk cId="3543958270" sldId="311"/>
        </pc:sldMkLst>
        <pc:spChg chg="mod">
          <ac:chgData name="Lonnie Kamarainen Schrøder" userId="42f168cc-bb09-4cbb-b929-8d4f8ae5375d" providerId="ADAL" clId="{A6BC1FD5-9E57-46B2-910F-45E98E70E04B}" dt="2024-02-01T16:59:56.984" v="320"/>
          <ac:spMkLst>
            <pc:docMk/>
            <pc:sldMk cId="3543958270" sldId="311"/>
            <ac:spMk id="41" creationId="{8A8A20F5-1EB5-AFF2-C83F-FA76FF0CA4CA}"/>
          </ac:spMkLst>
        </pc:spChg>
        <pc:spChg chg="mod">
          <ac:chgData name="Lonnie Kamarainen Schrøder" userId="42f168cc-bb09-4cbb-b929-8d4f8ae5375d" providerId="ADAL" clId="{A6BC1FD5-9E57-46B2-910F-45E98E70E04B}" dt="2024-02-01T16:59:56.997" v="322"/>
          <ac:spMkLst>
            <pc:docMk/>
            <pc:sldMk cId="3543958270" sldId="311"/>
            <ac:spMk id="42" creationId="{C9D2FF60-F89E-5334-FF97-CE8C5999C95B}"/>
          </ac:spMkLst>
        </pc:spChg>
        <pc:spChg chg="mod">
          <ac:chgData name="Lonnie Kamarainen Schrøder" userId="42f168cc-bb09-4cbb-b929-8d4f8ae5375d" providerId="ADAL" clId="{A6BC1FD5-9E57-46B2-910F-45E98E70E04B}" dt="2024-02-01T16:59:56.804" v="310"/>
          <ac:spMkLst>
            <pc:docMk/>
            <pc:sldMk cId="3543958270" sldId="311"/>
            <ac:spMk id="188" creationId="{8E2634A3-90AD-56C1-29D2-7F7B8ED84E2F}"/>
          </ac:spMkLst>
        </pc:spChg>
        <pc:spChg chg="mod">
          <ac:chgData name="Lonnie Kamarainen Schrøder" userId="42f168cc-bb09-4cbb-b929-8d4f8ae5375d" providerId="ADAL" clId="{A6BC1FD5-9E57-46B2-910F-45E98E70E04B}" dt="2024-02-01T16:59:57.009" v="324"/>
          <ac:spMkLst>
            <pc:docMk/>
            <pc:sldMk cId="3543958270" sldId="311"/>
            <ac:spMk id="189" creationId="{94999E36-45B2-B823-9298-966115C1BF97}"/>
          </ac:spMkLst>
        </pc:spChg>
        <pc:cxnChg chg="mod">
          <ac:chgData name="Lonnie Kamarainen Schrøder" userId="42f168cc-bb09-4cbb-b929-8d4f8ae5375d" providerId="ADAL" clId="{A6BC1FD5-9E57-46B2-910F-45E98E70E04B}" dt="2024-02-01T16:59:56.413" v="250"/>
          <ac:cxnSpMkLst>
            <pc:docMk/>
            <pc:sldMk cId="3543958270" sldId="311"/>
            <ac:cxnSpMk id="27" creationId="{57A06C8A-21CA-BD4D-734F-4FA5AA3B1512}"/>
          </ac:cxnSpMkLst>
        </pc:cxnChg>
        <pc:cxnChg chg="mod">
          <ac:chgData name="Lonnie Kamarainen Schrøder" userId="42f168cc-bb09-4cbb-b929-8d4f8ae5375d" providerId="ADAL" clId="{A6BC1FD5-9E57-46B2-910F-45E98E70E04B}" dt="2024-02-01T16:59:56.423" v="252"/>
          <ac:cxnSpMkLst>
            <pc:docMk/>
            <pc:sldMk cId="3543958270" sldId="311"/>
            <ac:cxnSpMk id="29" creationId="{D1C4D6CF-9681-E075-277F-C50FF8C567FF}"/>
          </ac:cxnSpMkLst>
        </pc:cxnChg>
        <pc:cxnChg chg="mod">
          <ac:chgData name="Lonnie Kamarainen Schrøder" userId="42f168cc-bb09-4cbb-b929-8d4f8ae5375d" providerId="ADAL" clId="{A6BC1FD5-9E57-46B2-910F-45E98E70E04B}" dt="2024-02-01T16:59:56.434" v="254"/>
          <ac:cxnSpMkLst>
            <pc:docMk/>
            <pc:sldMk cId="3543958270" sldId="311"/>
            <ac:cxnSpMk id="31" creationId="{5A98A389-34A2-432F-11FD-DD478B2149DE}"/>
          </ac:cxnSpMkLst>
        </pc:cxnChg>
        <pc:cxnChg chg="mod">
          <ac:chgData name="Lonnie Kamarainen Schrøder" userId="42f168cc-bb09-4cbb-b929-8d4f8ae5375d" providerId="ADAL" clId="{A6BC1FD5-9E57-46B2-910F-45E98E70E04B}" dt="2024-02-01T16:59:56.444" v="256"/>
          <ac:cxnSpMkLst>
            <pc:docMk/>
            <pc:sldMk cId="3543958270" sldId="311"/>
            <ac:cxnSpMk id="33" creationId="{54080F4B-8CB7-2E36-B79E-BD597A7362B9}"/>
          </ac:cxnSpMkLst>
        </pc:cxnChg>
        <pc:cxnChg chg="mod">
          <ac:chgData name="Lonnie Kamarainen Schrøder" userId="42f168cc-bb09-4cbb-b929-8d4f8ae5375d" providerId="ADAL" clId="{A6BC1FD5-9E57-46B2-910F-45E98E70E04B}" dt="2024-02-01T16:59:56.454" v="258"/>
          <ac:cxnSpMkLst>
            <pc:docMk/>
            <pc:sldMk cId="3543958270" sldId="311"/>
            <ac:cxnSpMk id="34" creationId="{759EDE7C-E175-FCA9-A320-282542E8481C}"/>
          </ac:cxnSpMkLst>
        </pc:cxnChg>
        <pc:cxnChg chg="mod">
          <ac:chgData name="Lonnie Kamarainen Schrøder" userId="42f168cc-bb09-4cbb-b929-8d4f8ae5375d" providerId="ADAL" clId="{A6BC1FD5-9E57-46B2-910F-45E98E70E04B}" dt="2024-02-01T16:59:56.474" v="260"/>
          <ac:cxnSpMkLst>
            <pc:docMk/>
            <pc:sldMk cId="3543958270" sldId="311"/>
            <ac:cxnSpMk id="35" creationId="{6E24FCD8-B92A-AB47-6431-49F933D16F75}"/>
          </ac:cxnSpMkLst>
        </pc:cxnChg>
        <pc:cxnChg chg="mod">
          <ac:chgData name="Lonnie Kamarainen Schrøder" userId="42f168cc-bb09-4cbb-b929-8d4f8ae5375d" providerId="ADAL" clId="{A6BC1FD5-9E57-46B2-910F-45E98E70E04B}" dt="2024-02-01T16:59:56.483" v="262"/>
          <ac:cxnSpMkLst>
            <pc:docMk/>
            <pc:sldMk cId="3543958270" sldId="311"/>
            <ac:cxnSpMk id="36" creationId="{8A7185D5-385F-93CE-CCEA-3261A883E074}"/>
          </ac:cxnSpMkLst>
        </pc:cxnChg>
        <pc:cxnChg chg="mod">
          <ac:chgData name="Lonnie Kamarainen Schrøder" userId="42f168cc-bb09-4cbb-b929-8d4f8ae5375d" providerId="ADAL" clId="{A6BC1FD5-9E57-46B2-910F-45E98E70E04B}" dt="2024-02-01T16:59:56.504" v="264"/>
          <ac:cxnSpMkLst>
            <pc:docMk/>
            <pc:sldMk cId="3543958270" sldId="311"/>
            <ac:cxnSpMk id="38" creationId="{9A2C6097-560E-CB61-1ED9-438070C83C91}"/>
          </ac:cxnSpMkLst>
        </pc:cxnChg>
        <pc:cxnChg chg="mod">
          <ac:chgData name="Lonnie Kamarainen Schrøder" userId="42f168cc-bb09-4cbb-b929-8d4f8ae5375d" providerId="ADAL" clId="{A6BC1FD5-9E57-46B2-910F-45E98E70E04B}" dt="2024-02-01T16:59:56.516" v="266"/>
          <ac:cxnSpMkLst>
            <pc:docMk/>
            <pc:sldMk cId="3543958270" sldId="311"/>
            <ac:cxnSpMk id="39" creationId="{10789D8C-3873-D2CB-D772-8E813D444CCA}"/>
          </ac:cxnSpMkLst>
        </pc:cxnChg>
        <pc:cxnChg chg="mod">
          <ac:chgData name="Lonnie Kamarainen Schrøder" userId="42f168cc-bb09-4cbb-b929-8d4f8ae5375d" providerId="ADAL" clId="{A6BC1FD5-9E57-46B2-910F-45E98E70E04B}" dt="2024-02-01T16:59:56.530" v="268"/>
          <ac:cxnSpMkLst>
            <pc:docMk/>
            <pc:sldMk cId="3543958270" sldId="311"/>
            <ac:cxnSpMk id="40" creationId="{52C9AA3B-22B3-50AC-2BE9-4FF92C15E4D6}"/>
          </ac:cxnSpMkLst>
        </pc:cxnChg>
        <pc:cxnChg chg="mod">
          <ac:chgData name="Lonnie Kamarainen Schrøder" userId="42f168cc-bb09-4cbb-b929-8d4f8ae5375d" providerId="ADAL" clId="{A6BC1FD5-9E57-46B2-910F-45E98E70E04B}" dt="2024-02-01T16:59:56.544" v="270"/>
          <ac:cxnSpMkLst>
            <pc:docMk/>
            <pc:sldMk cId="3543958270" sldId="311"/>
            <ac:cxnSpMk id="47" creationId="{2F97D35E-285A-E978-B868-BB9EE430142B}"/>
          </ac:cxnSpMkLst>
        </pc:cxnChg>
        <pc:cxnChg chg="mod">
          <ac:chgData name="Lonnie Kamarainen Schrøder" userId="42f168cc-bb09-4cbb-b929-8d4f8ae5375d" providerId="ADAL" clId="{A6BC1FD5-9E57-46B2-910F-45E98E70E04B}" dt="2024-02-01T16:59:56.554" v="272"/>
          <ac:cxnSpMkLst>
            <pc:docMk/>
            <pc:sldMk cId="3543958270" sldId="311"/>
            <ac:cxnSpMk id="48" creationId="{485E0D41-3BA9-9854-2C1B-24390ADDC718}"/>
          </ac:cxnSpMkLst>
        </pc:cxnChg>
        <pc:cxnChg chg="mod">
          <ac:chgData name="Lonnie Kamarainen Schrøder" userId="42f168cc-bb09-4cbb-b929-8d4f8ae5375d" providerId="ADAL" clId="{A6BC1FD5-9E57-46B2-910F-45E98E70E04B}" dt="2024-02-01T16:59:56.563" v="274"/>
          <ac:cxnSpMkLst>
            <pc:docMk/>
            <pc:sldMk cId="3543958270" sldId="311"/>
            <ac:cxnSpMk id="49" creationId="{C838B64A-089C-DE7B-F350-0C1A3B3FFD4C}"/>
          </ac:cxnSpMkLst>
        </pc:cxnChg>
        <pc:cxnChg chg="mod">
          <ac:chgData name="Lonnie Kamarainen Schrøder" userId="42f168cc-bb09-4cbb-b929-8d4f8ae5375d" providerId="ADAL" clId="{A6BC1FD5-9E57-46B2-910F-45E98E70E04B}" dt="2024-02-01T16:59:56.588" v="276"/>
          <ac:cxnSpMkLst>
            <pc:docMk/>
            <pc:sldMk cId="3543958270" sldId="311"/>
            <ac:cxnSpMk id="50" creationId="{7AE9985B-DE06-F446-A6C5-510D33A124EC}"/>
          </ac:cxnSpMkLst>
        </pc:cxnChg>
        <pc:cxnChg chg="mod">
          <ac:chgData name="Lonnie Kamarainen Schrøder" userId="42f168cc-bb09-4cbb-b929-8d4f8ae5375d" providerId="ADAL" clId="{A6BC1FD5-9E57-46B2-910F-45E98E70E04B}" dt="2024-02-01T16:59:56.603" v="278"/>
          <ac:cxnSpMkLst>
            <pc:docMk/>
            <pc:sldMk cId="3543958270" sldId="311"/>
            <ac:cxnSpMk id="51" creationId="{8895417E-0F67-4B3B-2FC9-9C58C0CC5A0A}"/>
          </ac:cxnSpMkLst>
        </pc:cxnChg>
        <pc:cxnChg chg="mod">
          <ac:chgData name="Lonnie Kamarainen Schrøder" userId="42f168cc-bb09-4cbb-b929-8d4f8ae5375d" providerId="ADAL" clId="{A6BC1FD5-9E57-46B2-910F-45E98E70E04B}" dt="2024-02-01T16:59:56.616" v="280"/>
          <ac:cxnSpMkLst>
            <pc:docMk/>
            <pc:sldMk cId="3543958270" sldId="311"/>
            <ac:cxnSpMk id="52" creationId="{68A5AA4A-F950-29CD-2018-1CD3748AC42E}"/>
          </ac:cxnSpMkLst>
        </pc:cxnChg>
        <pc:cxnChg chg="mod">
          <ac:chgData name="Lonnie Kamarainen Schrøder" userId="42f168cc-bb09-4cbb-b929-8d4f8ae5375d" providerId="ADAL" clId="{A6BC1FD5-9E57-46B2-910F-45E98E70E04B}" dt="2024-02-01T16:59:56.628" v="282"/>
          <ac:cxnSpMkLst>
            <pc:docMk/>
            <pc:sldMk cId="3543958270" sldId="311"/>
            <ac:cxnSpMk id="53" creationId="{4A4AF9EA-3D7E-35AB-F95B-0163C7E4D29C}"/>
          </ac:cxnSpMkLst>
        </pc:cxnChg>
        <pc:cxnChg chg="mod">
          <ac:chgData name="Lonnie Kamarainen Schrøder" userId="42f168cc-bb09-4cbb-b929-8d4f8ae5375d" providerId="ADAL" clId="{A6BC1FD5-9E57-46B2-910F-45E98E70E04B}" dt="2024-02-01T16:59:56.634" v="284"/>
          <ac:cxnSpMkLst>
            <pc:docMk/>
            <pc:sldMk cId="3543958270" sldId="311"/>
            <ac:cxnSpMk id="54" creationId="{D8A9C55B-6A3E-57A0-4919-6D4E5B2284C9}"/>
          </ac:cxnSpMkLst>
        </pc:cxnChg>
        <pc:cxnChg chg="mod">
          <ac:chgData name="Lonnie Kamarainen Schrøder" userId="42f168cc-bb09-4cbb-b929-8d4f8ae5375d" providerId="ADAL" clId="{A6BC1FD5-9E57-46B2-910F-45E98E70E04B}" dt="2024-02-01T16:59:56.644" v="286"/>
          <ac:cxnSpMkLst>
            <pc:docMk/>
            <pc:sldMk cId="3543958270" sldId="311"/>
            <ac:cxnSpMk id="55" creationId="{633FC7E8-7A36-45E8-062F-AD505648FCC7}"/>
          </ac:cxnSpMkLst>
        </pc:cxnChg>
        <pc:cxnChg chg="mod">
          <ac:chgData name="Lonnie Kamarainen Schrøder" userId="42f168cc-bb09-4cbb-b929-8d4f8ae5375d" providerId="ADAL" clId="{A6BC1FD5-9E57-46B2-910F-45E98E70E04B}" dt="2024-02-01T16:59:56.664" v="288"/>
          <ac:cxnSpMkLst>
            <pc:docMk/>
            <pc:sldMk cId="3543958270" sldId="311"/>
            <ac:cxnSpMk id="57" creationId="{ABAB04E8-DDAD-1329-FFF7-4CE3293D123C}"/>
          </ac:cxnSpMkLst>
        </pc:cxnChg>
        <pc:cxnChg chg="mod">
          <ac:chgData name="Lonnie Kamarainen Schrøder" userId="42f168cc-bb09-4cbb-b929-8d4f8ae5375d" providerId="ADAL" clId="{A6BC1FD5-9E57-46B2-910F-45E98E70E04B}" dt="2024-02-01T16:59:56.674" v="290"/>
          <ac:cxnSpMkLst>
            <pc:docMk/>
            <pc:sldMk cId="3543958270" sldId="311"/>
            <ac:cxnSpMk id="58" creationId="{FEAD621E-92DB-5C48-8210-D3B8042A6563}"/>
          </ac:cxnSpMkLst>
        </pc:cxnChg>
        <pc:cxnChg chg="mod">
          <ac:chgData name="Lonnie Kamarainen Schrøder" userId="42f168cc-bb09-4cbb-b929-8d4f8ae5375d" providerId="ADAL" clId="{A6BC1FD5-9E57-46B2-910F-45E98E70E04B}" dt="2024-02-01T16:59:56.684" v="292"/>
          <ac:cxnSpMkLst>
            <pc:docMk/>
            <pc:sldMk cId="3543958270" sldId="311"/>
            <ac:cxnSpMk id="59" creationId="{9449A6C3-50EB-B493-3744-915A57288C85}"/>
          </ac:cxnSpMkLst>
        </pc:cxnChg>
        <pc:cxnChg chg="mod">
          <ac:chgData name="Lonnie Kamarainen Schrøder" userId="42f168cc-bb09-4cbb-b929-8d4f8ae5375d" providerId="ADAL" clId="{A6BC1FD5-9E57-46B2-910F-45E98E70E04B}" dt="2024-02-01T16:59:56.701" v="294"/>
          <ac:cxnSpMkLst>
            <pc:docMk/>
            <pc:sldMk cId="3543958270" sldId="311"/>
            <ac:cxnSpMk id="60" creationId="{AEBDAAF3-D21E-FE0D-AB1B-4E1B0C1654CF}"/>
          </ac:cxnSpMkLst>
        </pc:cxnChg>
        <pc:cxnChg chg="mod">
          <ac:chgData name="Lonnie Kamarainen Schrøder" userId="42f168cc-bb09-4cbb-b929-8d4f8ae5375d" providerId="ADAL" clId="{A6BC1FD5-9E57-46B2-910F-45E98E70E04B}" dt="2024-02-01T16:59:56.719" v="296"/>
          <ac:cxnSpMkLst>
            <pc:docMk/>
            <pc:sldMk cId="3543958270" sldId="311"/>
            <ac:cxnSpMk id="61" creationId="{178F71D3-CA3C-3119-15DE-380BD6189BFD}"/>
          </ac:cxnSpMkLst>
        </pc:cxnChg>
        <pc:cxnChg chg="mod">
          <ac:chgData name="Lonnie Kamarainen Schrøder" userId="42f168cc-bb09-4cbb-b929-8d4f8ae5375d" providerId="ADAL" clId="{A6BC1FD5-9E57-46B2-910F-45E98E70E04B}" dt="2024-02-01T16:59:56.731" v="298"/>
          <ac:cxnSpMkLst>
            <pc:docMk/>
            <pc:sldMk cId="3543958270" sldId="311"/>
            <ac:cxnSpMk id="87" creationId="{057B914B-A079-0D67-D4C0-D27527B0DC52}"/>
          </ac:cxnSpMkLst>
        </pc:cxnChg>
        <pc:cxnChg chg="mod">
          <ac:chgData name="Lonnie Kamarainen Schrøder" userId="42f168cc-bb09-4cbb-b929-8d4f8ae5375d" providerId="ADAL" clId="{A6BC1FD5-9E57-46B2-910F-45E98E70E04B}" dt="2024-02-01T16:59:56.739" v="300"/>
          <ac:cxnSpMkLst>
            <pc:docMk/>
            <pc:sldMk cId="3543958270" sldId="311"/>
            <ac:cxnSpMk id="137" creationId="{7B5400EC-563B-14BC-D74B-FBC6FDE18028}"/>
          </ac:cxnSpMkLst>
        </pc:cxnChg>
        <pc:cxnChg chg="mod">
          <ac:chgData name="Lonnie Kamarainen Schrøder" userId="42f168cc-bb09-4cbb-b929-8d4f8ae5375d" providerId="ADAL" clId="{A6BC1FD5-9E57-46B2-910F-45E98E70E04B}" dt="2024-02-01T16:59:56.753" v="302"/>
          <ac:cxnSpMkLst>
            <pc:docMk/>
            <pc:sldMk cId="3543958270" sldId="311"/>
            <ac:cxnSpMk id="138" creationId="{68E4FF78-0764-1126-CC4A-154B5DE46479}"/>
          </ac:cxnSpMkLst>
        </pc:cxnChg>
        <pc:cxnChg chg="mod">
          <ac:chgData name="Lonnie Kamarainen Schrøder" userId="42f168cc-bb09-4cbb-b929-8d4f8ae5375d" providerId="ADAL" clId="{A6BC1FD5-9E57-46B2-910F-45E98E70E04B}" dt="2024-02-01T16:59:56.763" v="304"/>
          <ac:cxnSpMkLst>
            <pc:docMk/>
            <pc:sldMk cId="3543958270" sldId="311"/>
            <ac:cxnSpMk id="146" creationId="{68A3F8C9-306F-51C2-AF84-7AFE51F50889}"/>
          </ac:cxnSpMkLst>
        </pc:cxnChg>
        <pc:cxnChg chg="mod">
          <ac:chgData name="Lonnie Kamarainen Schrøder" userId="42f168cc-bb09-4cbb-b929-8d4f8ae5375d" providerId="ADAL" clId="{A6BC1FD5-9E57-46B2-910F-45E98E70E04B}" dt="2024-02-01T16:59:56.783" v="306"/>
          <ac:cxnSpMkLst>
            <pc:docMk/>
            <pc:sldMk cId="3543958270" sldId="311"/>
            <ac:cxnSpMk id="151" creationId="{AE0F1901-0A62-8674-618A-F50B5EABDF72}"/>
          </ac:cxnSpMkLst>
        </pc:cxnChg>
        <pc:cxnChg chg="mod">
          <ac:chgData name="Lonnie Kamarainen Schrøder" userId="42f168cc-bb09-4cbb-b929-8d4f8ae5375d" providerId="ADAL" clId="{A6BC1FD5-9E57-46B2-910F-45E98E70E04B}" dt="2024-02-01T16:59:56.794" v="308"/>
          <ac:cxnSpMkLst>
            <pc:docMk/>
            <pc:sldMk cId="3543958270" sldId="311"/>
            <ac:cxnSpMk id="152" creationId="{19572093-2296-DE08-8599-172EE175559A}"/>
          </ac:cxnSpMkLst>
        </pc:cxnChg>
      </pc:sldChg>
      <pc:sldChg chg="modSp mod">
        <pc:chgData name="Lonnie Kamarainen Schrøder" userId="42f168cc-bb09-4cbb-b929-8d4f8ae5375d" providerId="ADAL" clId="{A6BC1FD5-9E57-46B2-910F-45E98E70E04B}" dt="2024-02-01T16:59:56.964" v="316"/>
        <pc:sldMkLst>
          <pc:docMk/>
          <pc:sldMk cId="3030541609" sldId="4461"/>
        </pc:sldMkLst>
        <pc:spChg chg="mod">
          <ac:chgData name="Lonnie Kamarainen Schrøder" userId="42f168cc-bb09-4cbb-b929-8d4f8ae5375d" providerId="ADAL" clId="{A6BC1FD5-9E57-46B2-910F-45E98E70E04B}" dt="2024-02-01T16:59:56.402" v="248"/>
          <ac:spMkLst>
            <pc:docMk/>
            <pc:sldMk cId="3030541609" sldId="4461"/>
            <ac:spMk id="8" creationId="{BBD9CD74-2A8B-8AD1-7A20-162B8FE7E032}"/>
          </ac:spMkLst>
        </pc:spChg>
        <pc:picChg chg="mod">
          <ac:chgData name="Lonnie Kamarainen Schrøder" userId="42f168cc-bb09-4cbb-b929-8d4f8ae5375d" providerId="ADAL" clId="{A6BC1FD5-9E57-46B2-910F-45E98E70E04B}" dt="2024-02-01T16:59:56.964" v="316"/>
          <ac:picMkLst>
            <pc:docMk/>
            <pc:sldMk cId="3030541609" sldId="4461"/>
            <ac:picMk id="6" creationId="{05FB37DB-AE12-AC52-771F-241799CD91B4}"/>
          </ac:picMkLst>
        </pc:picChg>
      </pc:sldChg>
      <pc:sldChg chg="modSp mod">
        <pc:chgData name="Lonnie Kamarainen Schrøder" userId="42f168cc-bb09-4cbb-b929-8d4f8ae5375d" providerId="ADAL" clId="{A6BC1FD5-9E57-46B2-910F-45E98E70E04B}" dt="2024-02-01T16:59:56.823" v="314"/>
        <pc:sldMkLst>
          <pc:docMk/>
          <pc:sldMk cId="1192830095" sldId="4501"/>
        </pc:sldMkLst>
        <pc:spChg chg="mod">
          <ac:chgData name="Lonnie Kamarainen Schrøder" userId="42f168cc-bb09-4cbb-b929-8d4f8ae5375d" providerId="ADAL" clId="{A6BC1FD5-9E57-46B2-910F-45E98E70E04B}" dt="2024-02-01T16:59:56.823" v="314"/>
          <ac:spMkLst>
            <pc:docMk/>
            <pc:sldMk cId="1192830095" sldId="4501"/>
            <ac:spMk id="2" creationId="{5121E8D8-4866-C107-DFE5-60A5FB13D1FF}"/>
          </ac:spMkLst>
        </pc:spChg>
      </pc:sldChg>
      <pc:sldChg chg="modSp mod">
        <pc:chgData name="Lonnie Kamarainen Schrøder" userId="42f168cc-bb09-4cbb-b929-8d4f8ae5375d" providerId="ADAL" clId="{A6BC1FD5-9E57-46B2-910F-45E98E70E04B}" dt="2024-02-01T16:59:56.815" v="312"/>
        <pc:sldMkLst>
          <pc:docMk/>
          <pc:sldMk cId="1417089146" sldId="4514"/>
        </pc:sldMkLst>
        <pc:spChg chg="mod">
          <ac:chgData name="Lonnie Kamarainen Schrøder" userId="42f168cc-bb09-4cbb-b929-8d4f8ae5375d" providerId="ADAL" clId="{A6BC1FD5-9E57-46B2-910F-45E98E70E04B}" dt="2024-02-01T16:59:56.815" v="312"/>
          <ac:spMkLst>
            <pc:docMk/>
            <pc:sldMk cId="1417089146" sldId="4514"/>
            <ac:spMk id="7" creationId="{358CA326-54DA-6419-E508-7E2E79C72C31}"/>
          </ac:spMkLst>
        </pc:spChg>
      </pc:sldChg>
      <pc:sldChg chg="modSp mod">
        <pc:chgData name="Lonnie Kamarainen Schrøder" userId="42f168cc-bb09-4cbb-b929-8d4f8ae5375d" providerId="ADAL" clId="{A6BC1FD5-9E57-46B2-910F-45E98E70E04B}" dt="2024-02-01T16:59:57.062" v="328"/>
        <pc:sldMkLst>
          <pc:docMk/>
          <pc:sldMk cId="4238331199" sldId="4516"/>
        </pc:sldMkLst>
        <pc:spChg chg="mod">
          <ac:chgData name="Lonnie Kamarainen Schrøder" userId="42f168cc-bb09-4cbb-b929-8d4f8ae5375d" providerId="ADAL" clId="{A6BC1FD5-9E57-46B2-910F-45E98E70E04B}" dt="2024-02-01T16:59:57.029" v="326"/>
          <ac:spMkLst>
            <pc:docMk/>
            <pc:sldMk cId="4238331199" sldId="4516"/>
            <ac:spMk id="6" creationId="{1EECEFD5-E6C3-A4F0-C400-4259556F7F25}"/>
          </ac:spMkLst>
        </pc:spChg>
        <pc:spChg chg="mod">
          <ac:chgData name="Lonnie Kamarainen Schrøder" userId="42f168cc-bb09-4cbb-b929-8d4f8ae5375d" providerId="ADAL" clId="{A6BC1FD5-9E57-46B2-910F-45E98E70E04B}" dt="2024-02-01T16:59:57.062" v="328"/>
          <ac:spMkLst>
            <pc:docMk/>
            <pc:sldMk cId="4238331199" sldId="4516"/>
            <ac:spMk id="9" creationId="{B2E8C5C8-8AE6-3E86-B4E1-39FDE1F6981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E3CEF-E517-4393-954D-E0356EFB5121}" type="datetimeFigureOut">
              <a:rPr lang="da-DK" smtClean="0"/>
              <a:t>01-02-2024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F4C88-429D-4DFE-A9A3-EE65EC57A0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6658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EF4C88-429D-4DFE-A9A3-EE65EC57A0F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681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9589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1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KBH Tekst" panose="00000500000000000000" pitchFamily="2" charset="0"/>
              <a:ea typeface="+mn-ea"/>
              <a:cs typeface="+mn-cs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EF4C88-429D-4DFE-A9A3-EE65EC57A0F9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4619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>
                <a:solidFill>
                  <a:srgbClr val="000C2E"/>
                </a:solidFill>
                <a:effectLst/>
                <a:latin typeface="KBH Teks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Slettes hvis ingen økonomiske gevinster, kopieres efter behov.</a:t>
            </a:r>
            <a:br>
              <a:rPr lang="da-DK" sz="1000">
                <a:solidFill>
                  <a:srgbClr val="000C2E"/>
                </a:solidFill>
                <a:effectLst/>
                <a:latin typeface="KBH Tekst" panose="00000500000000000000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endParaRPr lang="da-DK" sz="10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fontAlgn="base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da-DK" sz="10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800">
              <a:solidFill>
                <a:srgbClr val="000C2E"/>
              </a:solidFill>
              <a:effectLst/>
              <a:latin typeface="KBH Tekst" panose="00000500000000000000" pitchFamily="2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830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>
                <a:solidFill>
                  <a:srgbClr val="000C2E"/>
                </a:solidFill>
                <a:effectLst/>
                <a:latin typeface="KBH Teks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Slettes hvis ingen kvalitative gevinster, kopieres efter behov.</a:t>
            </a:r>
            <a:br>
              <a:rPr lang="da-DK" sz="1000">
                <a:solidFill>
                  <a:srgbClr val="000C2E"/>
                </a:solidFill>
                <a:effectLst/>
                <a:latin typeface="KBH Tekst" panose="00000500000000000000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endParaRPr lang="da-DK" sz="10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fontAlgn="base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da-DK" sz="10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800">
              <a:solidFill>
                <a:srgbClr val="000C2E"/>
              </a:solidFill>
              <a:effectLst/>
              <a:latin typeface="KBH Tekst" panose="00000500000000000000" pitchFamily="2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487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i="0">
                <a:solidFill>
                  <a:schemeClr val="tx1"/>
                </a:solidFill>
                <a:latin typeface="+mn-lt"/>
              </a:rPr>
              <a:t>Kopiér og udfyld dette skema for </a:t>
            </a:r>
            <a:r>
              <a:rPr lang="da-DK" sz="1200" b="1" i="0">
                <a:solidFill>
                  <a:schemeClr val="tx1"/>
                </a:solidFill>
                <a:latin typeface="+mn-lt"/>
              </a:rPr>
              <a:t>hver styrende gevinst.</a:t>
            </a:r>
            <a:r>
              <a:rPr lang="da-DK" sz="1200" i="0">
                <a:solidFill>
                  <a:schemeClr val="tx1"/>
                </a:solidFill>
                <a:latin typeface="+mn-lt"/>
              </a:rPr>
              <a:t> Kopiér evt. også  hvis alle indikatorer ikke kan rummes på én side.</a:t>
            </a:r>
            <a:endParaRPr lang="da-DK" sz="1200" i="0">
              <a:solidFill>
                <a:schemeClr val="tx1"/>
              </a:solidFill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EF4C88-429D-4DFE-A9A3-EE65EC57A0F9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5689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i="0" dirty="0">
                <a:solidFill>
                  <a:schemeClr val="tx1"/>
                </a:solidFill>
                <a:latin typeface="+mn-lt"/>
              </a:rPr>
              <a:t>Kopiér og udfyld dette skema for </a:t>
            </a:r>
            <a:r>
              <a:rPr lang="da-DK" sz="1200" b="1" i="0" dirty="0">
                <a:solidFill>
                  <a:schemeClr val="tx1"/>
                </a:solidFill>
                <a:latin typeface="+mn-lt"/>
              </a:rPr>
              <a:t>hver styrende gevinst. </a:t>
            </a:r>
            <a:r>
              <a:rPr lang="da-DK" sz="1200" b="0" i="0">
                <a:solidFill>
                  <a:schemeClr val="tx1"/>
                </a:solidFill>
                <a:latin typeface="+mn-lt"/>
              </a:rPr>
              <a:t>Anvend </a:t>
            </a:r>
            <a:r>
              <a:rPr lang="da-DK" sz="1200" b="0" i="0" dirty="0">
                <a:solidFill>
                  <a:schemeClr val="tx1"/>
                </a:solidFill>
                <a:latin typeface="+mn-lt"/>
              </a:rPr>
              <a:t>evt. til alle økonomiske gevinster.</a:t>
            </a:r>
            <a:endParaRPr lang="da-DK" sz="1200" b="0" i="0" dirty="0">
              <a:solidFill>
                <a:schemeClr val="tx1"/>
              </a:solidFill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EF4C88-429D-4DFE-A9A3-EE65EC57A0F9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7425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i="0" dirty="0">
              <a:solidFill>
                <a:schemeClr val="tx1"/>
              </a:solidFill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EF4C88-429D-4DFE-A9A3-EE65EC57A0F9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955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0E1B1-7115-49EE-835B-1BCFD75C15D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3359" y="4114800"/>
            <a:ext cx="9246553" cy="1599883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/>
              <a:t>INDSÆT UNDERTITEL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35BC5079-D5F6-4BFF-A97D-91522C7EC1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5463" y="558799"/>
            <a:ext cx="10934700" cy="301942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9600">
                <a:solidFill>
                  <a:schemeClr val="bg1"/>
                </a:solidFill>
                <a:latin typeface="KBH Black" panose="00000A00000000000000" pitchFamily="2" charset="0"/>
              </a:defRPr>
            </a:lvl1pPr>
            <a:lvl2pPr>
              <a:defRPr sz="4400">
                <a:solidFill>
                  <a:schemeClr val="tx1"/>
                </a:solidFill>
                <a:latin typeface="KBH Black" panose="00000A00000000000000" pitchFamily="2" charset="0"/>
              </a:defRPr>
            </a:lvl2pPr>
            <a:lvl3pPr>
              <a:defRPr sz="4400">
                <a:solidFill>
                  <a:schemeClr val="tx1"/>
                </a:solidFill>
                <a:latin typeface="KBH Black" panose="00000A00000000000000" pitchFamily="2" charset="0"/>
              </a:defRPr>
            </a:lvl3pPr>
            <a:lvl4pPr>
              <a:defRPr sz="4400">
                <a:solidFill>
                  <a:schemeClr val="tx1"/>
                </a:solidFill>
                <a:latin typeface="KBH Black" panose="00000A00000000000000" pitchFamily="2" charset="0"/>
              </a:defRPr>
            </a:lvl4pPr>
            <a:lvl5pPr>
              <a:defRPr sz="4400">
                <a:solidFill>
                  <a:schemeClr val="tx1"/>
                </a:solidFill>
                <a:latin typeface="KBH Black" panose="00000A00000000000000" pitchFamily="2" charset="0"/>
              </a:defRPr>
            </a:lvl5pPr>
          </a:lstStyle>
          <a:p>
            <a:pPr lvl="0"/>
            <a:r>
              <a:rPr lang="da-DK"/>
              <a:t>INDSÆT TITEL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A7F8067A-CF90-4A9C-A638-573F50D656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5403" y="267102"/>
            <a:ext cx="1036645" cy="10800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D2D61F74-B49E-48C0-A517-7A64B25B0E3F}"/>
              </a:ext>
            </a:extLst>
          </p:cNvPr>
          <p:cNvSpPr txBox="1"/>
          <p:nvPr userDrawn="1"/>
        </p:nvSpPr>
        <p:spPr>
          <a:xfrm>
            <a:off x="568123" y="6495840"/>
            <a:ext cx="223283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100" b="0">
                <a:solidFill>
                  <a:schemeClr val="bg1"/>
                </a:solidFill>
                <a:latin typeface="KBH Light" panose="00000400000000000000" pitchFamily="2" charset="0"/>
              </a:rPr>
              <a:t>KK’s IT-PROJEKTMODEL</a:t>
            </a:r>
            <a:endParaRPr lang="da-DK" sz="1100">
              <a:solidFill>
                <a:schemeClr val="bg1"/>
              </a:solidFill>
              <a:latin typeface="KBH Light" panose="00000400000000000000" pitchFamily="2" charset="0"/>
            </a:endParaRP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3FC2A0B3-7036-484A-B09E-4D60CB2C15C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78555" y="6355746"/>
            <a:ext cx="510558" cy="432000"/>
            <a:chOff x="4650558" y="2245677"/>
            <a:chExt cx="1714107" cy="1450363"/>
          </a:xfrm>
          <a:solidFill>
            <a:schemeClr val="bg1"/>
          </a:solidFill>
        </p:grpSpPr>
        <p:pic>
          <p:nvPicPr>
            <p:cNvPr id="10" name="Grafik 9" descr="Åben hånd kontur">
              <a:extLst>
                <a:ext uri="{FF2B5EF4-FFF2-40B4-BE49-F238E27FC236}">
                  <a16:creationId xmlns:a16="http://schemas.microsoft.com/office/drawing/2014/main" id="{C70F7C0A-EB30-4990-8CC2-6100D4046E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9942074">
              <a:off x="5450265" y="2781640"/>
              <a:ext cx="914400" cy="914400"/>
            </a:xfrm>
            <a:prstGeom prst="rect">
              <a:avLst/>
            </a:prstGeom>
          </p:spPr>
        </p:pic>
        <p:pic>
          <p:nvPicPr>
            <p:cNvPr id="11" name="Grafik 10" descr="Åben hånd kontur">
              <a:extLst>
                <a:ext uri="{FF2B5EF4-FFF2-40B4-BE49-F238E27FC236}">
                  <a16:creationId xmlns:a16="http://schemas.microsoft.com/office/drawing/2014/main" id="{D804F3E5-0EFE-440D-B9DE-D5A06224E5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57926" flipH="1">
              <a:off x="4650558" y="2777659"/>
              <a:ext cx="914400" cy="914400"/>
            </a:xfrm>
            <a:prstGeom prst="rect">
              <a:avLst/>
            </a:prstGeom>
          </p:spPr>
        </p:pic>
        <p:sp>
          <p:nvSpPr>
            <p:cNvPr id="12" name="Freeform 37">
              <a:extLst>
                <a:ext uri="{FF2B5EF4-FFF2-40B4-BE49-F238E27FC236}">
                  <a16:creationId xmlns:a16="http://schemas.microsoft.com/office/drawing/2014/main" id="{0C042D2E-7A59-4059-B8B1-25C73939AFD6}"/>
                </a:ext>
              </a:extLst>
            </p:cNvPr>
            <p:cNvSpPr>
              <a:spLocks noChangeAspect="1" noEditPoints="1"/>
            </p:cNvSpPr>
            <p:nvPr userDrawn="1"/>
          </p:nvSpPr>
          <p:spPr bwMode="auto">
            <a:xfrm>
              <a:off x="5059987" y="2245677"/>
              <a:ext cx="884081" cy="940685"/>
            </a:xfrm>
            <a:custGeom>
              <a:avLst/>
              <a:gdLst>
                <a:gd name="T0" fmla="*/ 2102 w 2303"/>
                <a:gd name="T1" fmla="*/ 771 h 2458"/>
                <a:gd name="T2" fmla="*/ 2287 w 2303"/>
                <a:gd name="T3" fmla="*/ 692 h 2458"/>
                <a:gd name="T4" fmla="*/ 2081 w 2303"/>
                <a:gd name="T5" fmla="*/ 722 h 2458"/>
                <a:gd name="T6" fmla="*/ 1896 w 2303"/>
                <a:gd name="T7" fmla="*/ 801 h 2458"/>
                <a:gd name="T8" fmla="*/ 2102 w 2303"/>
                <a:gd name="T9" fmla="*/ 771 h 2458"/>
                <a:gd name="T10" fmla="*/ 193 w 2303"/>
                <a:gd name="T11" fmla="*/ 1523 h 2458"/>
                <a:gd name="T12" fmla="*/ 7 w 2303"/>
                <a:gd name="T13" fmla="*/ 1602 h 2458"/>
                <a:gd name="T14" fmla="*/ 213 w 2303"/>
                <a:gd name="T15" fmla="*/ 1573 h 2458"/>
                <a:gd name="T16" fmla="*/ 399 w 2303"/>
                <a:gd name="T17" fmla="*/ 1494 h 2458"/>
                <a:gd name="T18" fmla="*/ 193 w 2303"/>
                <a:gd name="T19" fmla="*/ 1523 h 2458"/>
                <a:gd name="T20" fmla="*/ 2279 w 2303"/>
                <a:gd name="T21" fmla="*/ 1576 h 2458"/>
                <a:gd name="T22" fmla="*/ 1955 w 2303"/>
                <a:gd name="T23" fmla="*/ 1445 h 2458"/>
                <a:gd name="T24" fmla="*/ 1930 w 2303"/>
                <a:gd name="T25" fmla="*/ 1435 h 2458"/>
                <a:gd name="T26" fmla="*/ 1935 w 2303"/>
                <a:gd name="T27" fmla="*/ 1494 h 2458"/>
                <a:gd name="T28" fmla="*/ 2259 w 2303"/>
                <a:gd name="T29" fmla="*/ 1625 h 2458"/>
                <a:gd name="T30" fmla="*/ 2283 w 2303"/>
                <a:gd name="T31" fmla="*/ 1635 h 2458"/>
                <a:gd name="T32" fmla="*/ 2279 w 2303"/>
                <a:gd name="T33" fmla="*/ 1576 h 2458"/>
                <a:gd name="T34" fmla="*/ 1663 w 2303"/>
                <a:gd name="T35" fmla="*/ 1147 h 2458"/>
                <a:gd name="T36" fmla="*/ 1328 w 2303"/>
                <a:gd name="T37" fmla="*/ 1675 h 2458"/>
                <a:gd name="T38" fmla="*/ 1280 w 2303"/>
                <a:gd name="T39" fmla="*/ 2097 h 2458"/>
                <a:gd name="T40" fmla="*/ 1266 w 2303"/>
                <a:gd name="T41" fmla="*/ 2099 h 2458"/>
                <a:gd name="T42" fmla="*/ 1019 w 2303"/>
                <a:gd name="T43" fmla="*/ 2098 h 2458"/>
                <a:gd name="T44" fmla="*/ 967 w 2303"/>
                <a:gd name="T45" fmla="*/ 2035 h 2458"/>
                <a:gd name="T46" fmla="*/ 926 w 2303"/>
                <a:gd name="T47" fmla="*/ 1608 h 2458"/>
                <a:gd name="T48" fmla="*/ 1147 w 2303"/>
                <a:gd name="T49" fmla="*/ 631 h 2458"/>
                <a:gd name="T50" fmla="*/ 1174 w 2303"/>
                <a:gd name="T51" fmla="*/ 578 h 2458"/>
                <a:gd name="T52" fmla="*/ 578 w 2303"/>
                <a:gd name="T53" fmla="*/ 1147 h 2458"/>
                <a:gd name="T54" fmla="*/ 913 w 2303"/>
                <a:gd name="T55" fmla="*/ 1675 h 2458"/>
                <a:gd name="T56" fmla="*/ 977 w 2303"/>
                <a:gd name="T57" fmla="*/ 2139 h 2458"/>
                <a:gd name="T58" fmla="*/ 1319 w 2303"/>
                <a:gd name="T59" fmla="*/ 2458 h 2458"/>
                <a:gd name="T60" fmla="*/ 1381 w 2303"/>
                <a:gd name="T61" fmla="*/ 2035 h 2458"/>
                <a:gd name="T62" fmla="*/ 1390 w 2303"/>
                <a:gd name="T63" fmla="*/ 1657 h 2458"/>
                <a:gd name="T64" fmla="*/ 1717 w 2303"/>
                <a:gd name="T65" fmla="*/ 1121 h 2458"/>
                <a:gd name="T66" fmla="*/ 1663 w 2303"/>
                <a:gd name="T67" fmla="*/ 1147 h 2458"/>
                <a:gd name="T68" fmla="*/ 24 w 2303"/>
                <a:gd name="T69" fmla="*/ 722 h 2458"/>
                <a:gd name="T70" fmla="*/ 373 w 2303"/>
                <a:gd name="T71" fmla="*/ 863 h 2458"/>
                <a:gd name="T72" fmla="*/ 368 w 2303"/>
                <a:gd name="T73" fmla="*/ 804 h 2458"/>
                <a:gd name="T74" fmla="*/ 19 w 2303"/>
                <a:gd name="T75" fmla="*/ 663 h 2458"/>
                <a:gd name="T76" fmla="*/ 24 w 2303"/>
                <a:gd name="T77" fmla="*/ 722 h 2458"/>
                <a:gd name="T78" fmla="*/ 1609 w 2303"/>
                <a:gd name="T79" fmla="*/ 75 h 2458"/>
                <a:gd name="T80" fmla="*/ 1632 w 2303"/>
                <a:gd name="T81" fmla="*/ 19 h 2458"/>
                <a:gd name="T82" fmla="*/ 1454 w 2303"/>
                <a:gd name="T83" fmla="*/ 317 h 2458"/>
                <a:gd name="T84" fmla="*/ 1432 w 2303"/>
                <a:gd name="T85" fmla="*/ 373 h 2458"/>
                <a:gd name="T86" fmla="*/ 1609 w 2303"/>
                <a:gd name="T87" fmla="*/ 75 h 2458"/>
                <a:gd name="T88" fmla="*/ 790 w 2303"/>
                <a:gd name="T89" fmla="*/ 374 h 2458"/>
                <a:gd name="T90" fmla="*/ 801 w 2303"/>
                <a:gd name="T91" fmla="*/ 399 h 2458"/>
                <a:gd name="T92" fmla="*/ 839 w 2303"/>
                <a:gd name="T93" fmla="*/ 353 h 2458"/>
                <a:gd name="T94" fmla="*/ 692 w 2303"/>
                <a:gd name="T95" fmla="*/ 7 h 2458"/>
                <a:gd name="T96" fmla="*/ 654 w 2303"/>
                <a:gd name="T97" fmla="*/ 53 h 2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03" h="2458">
                  <a:moveTo>
                    <a:pt x="2102" y="771"/>
                  </a:moveTo>
                  <a:lnTo>
                    <a:pt x="2102" y="771"/>
                  </a:lnTo>
                  <a:lnTo>
                    <a:pt x="2263" y="703"/>
                  </a:lnTo>
                  <a:lnTo>
                    <a:pt x="2287" y="692"/>
                  </a:lnTo>
                  <a:lnTo>
                    <a:pt x="2267" y="643"/>
                  </a:lnTo>
                  <a:lnTo>
                    <a:pt x="2081" y="722"/>
                  </a:lnTo>
                  <a:lnTo>
                    <a:pt x="1920" y="790"/>
                  </a:lnTo>
                  <a:lnTo>
                    <a:pt x="1896" y="801"/>
                  </a:lnTo>
                  <a:lnTo>
                    <a:pt x="1917" y="850"/>
                  </a:lnTo>
                  <a:lnTo>
                    <a:pt x="2102" y="771"/>
                  </a:lnTo>
                  <a:close/>
                  <a:moveTo>
                    <a:pt x="193" y="1523"/>
                  </a:moveTo>
                  <a:lnTo>
                    <a:pt x="193" y="1523"/>
                  </a:lnTo>
                  <a:lnTo>
                    <a:pt x="32" y="1592"/>
                  </a:lnTo>
                  <a:lnTo>
                    <a:pt x="7" y="1602"/>
                  </a:lnTo>
                  <a:lnTo>
                    <a:pt x="28" y="1651"/>
                  </a:lnTo>
                  <a:lnTo>
                    <a:pt x="213" y="1573"/>
                  </a:lnTo>
                  <a:lnTo>
                    <a:pt x="374" y="1504"/>
                  </a:lnTo>
                  <a:lnTo>
                    <a:pt x="399" y="1494"/>
                  </a:lnTo>
                  <a:lnTo>
                    <a:pt x="378" y="1445"/>
                  </a:lnTo>
                  <a:lnTo>
                    <a:pt x="193" y="1523"/>
                  </a:lnTo>
                  <a:close/>
                  <a:moveTo>
                    <a:pt x="2279" y="1576"/>
                  </a:moveTo>
                  <a:lnTo>
                    <a:pt x="2279" y="1576"/>
                  </a:lnTo>
                  <a:lnTo>
                    <a:pt x="2279" y="1576"/>
                  </a:lnTo>
                  <a:lnTo>
                    <a:pt x="1955" y="1445"/>
                  </a:lnTo>
                  <a:lnTo>
                    <a:pt x="1955" y="1445"/>
                  </a:lnTo>
                  <a:lnTo>
                    <a:pt x="1930" y="1435"/>
                  </a:lnTo>
                  <a:lnTo>
                    <a:pt x="1910" y="1484"/>
                  </a:lnTo>
                  <a:lnTo>
                    <a:pt x="1935" y="1494"/>
                  </a:lnTo>
                  <a:lnTo>
                    <a:pt x="1935" y="1494"/>
                  </a:lnTo>
                  <a:lnTo>
                    <a:pt x="2259" y="1625"/>
                  </a:lnTo>
                  <a:lnTo>
                    <a:pt x="2259" y="1625"/>
                  </a:lnTo>
                  <a:lnTo>
                    <a:pt x="2283" y="1635"/>
                  </a:lnTo>
                  <a:lnTo>
                    <a:pt x="2303" y="1586"/>
                  </a:lnTo>
                  <a:lnTo>
                    <a:pt x="2279" y="1576"/>
                  </a:lnTo>
                  <a:close/>
                  <a:moveTo>
                    <a:pt x="1663" y="1147"/>
                  </a:moveTo>
                  <a:lnTo>
                    <a:pt x="1663" y="1147"/>
                  </a:lnTo>
                  <a:cubicBezTo>
                    <a:pt x="1663" y="1356"/>
                    <a:pt x="1553" y="1528"/>
                    <a:pt x="1368" y="1608"/>
                  </a:cubicBezTo>
                  <a:cubicBezTo>
                    <a:pt x="1346" y="1618"/>
                    <a:pt x="1328" y="1648"/>
                    <a:pt x="1328" y="1675"/>
                  </a:cubicBezTo>
                  <a:lnTo>
                    <a:pt x="1328" y="2035"/>
                  </a:lnTo>
                  <a:cubicBezTo>
                    <a:pt x="1328" y="2065"/>
                    <a:pt x="1308" y="2091"/>
                    <a:pt x="1280" y="2097"/>
                  </a:cubicBezTo>
                  <a:cubicBezTo>
                    <a:pt x="1279" y="2097"/>
                    <a:pt x="1278" y="2098"/>
                    <a:pt x="1278" y="2098"/>
                  </a:cubicBezTo>
                  <a:cubicBezTo>
                    <a:pt x="1274" y="2098"/>
                    <a:pt x="1270" y="2099"/>
                    <a:pt x="1266" y="2099"/>
                  </a:cubicBezTo>
                  <a:lnTo>
                    <a:pt x="1031" y="2099"/>
                  </a:lnTo>
                  <a:cubicBezTo>
                    <a:pt x="1027" y="2099"/>
                    <a:pt x="1023" y="2098"/>
                    <a:pt x="1019" y="2098"/>
                  </a:cubicBezTo>
                  <a:cubicBezTo>
                    <a:pt x="1018" y="2097"/>
                    <a:pt x="1017" y="2097"/>
                    <a:pt x="1016" y="2097"/>
                  </a:cubicBezTo>
                  <a:cubicBezTo>
                    <a:pt x="988" y="2090"/>
                    <a:pt x="967" y="2065"/>
                    <a:pt x="967" y="2035"/>
                  </a:cubicBezTo>
                  <a:lnTo>
                    <a:pt x="967" y="1675"/>
                  </a:lnTo>
                  <a:cubicBezTo>
                    <a:pt x="967" y="1648"/>
                    <a:pt x="948" y="1618"/>
                    <a:pt x="926" y="1608"/>
                  </a:cubicBezTo>
                  <a:cubicBezTo>
                    <a:pt x="741" y="1528"/>
                    <a:pt x="631" y="1356"/>
                    <a:pt x="631" y="1147"/>
                  </a:cubicBezTo>
                  <a:cubicBezTo>
                    <a:pt x="631" y="863"/>
                    <a:pt x="863" y="631"/>
                    <a:pt x="1147" y="631"/>
                  </a:cubicBezTo>
                  <a:lnTo>
                    <a:pt x="1174" y="631"/>
                  </a:lnTo>
                  <a:lnTo>
                    <a:pt x="1174" y="578"/>
                  </a:lnTo>
                  <a:lnTo>
                    <a:pt x="1147" y="578"/>
                  </a:lnTo>
                  <a:cubicBezTo>
                    <a:pt x="833" y="578"/>
                    <a:pt x="578" y="833"/>
                    <a:pt x="578" y="1147"/>
                  </a:cubicBezTo>
                  <a:cubicBezTo>
                    <a:pt x="578" y="1378"/>
                    <a:pt x="700" y="1568"/>
                    <a:pt x="904" y="1657"/>
                  </a:cubicBezTo>
                  <a:cubicBezTo>
                    <a:pt x="908" y="1659"/>
                    <a:pt x="913" y="1669"/>
                    <a:pt x="913" y="1675"/>
                  </a:cubicBezTo>
                  <a:lnTo>
                    <a:pt x="913" y="2035"/>
                  </a:lnTo>
                  <a:cubicBezTo>
                    <a:pt x="913" y="2080"/>
                    <a:pt x="939" y="2119"/>
                    <a:pt x="977" y="2139"/>
                  </a:cubicBezTo>
                  <a:lnTo>
                    <a:pt x="977" y="2458"/>
                  </a:lnTo>
                  <a:lnTo>
                    <a:pt x="1319" y="2458"/>
                  </a:lnTo>
                  <a:lnTo>
                    <a:pt x="1319" y="2139"/>
                  </a:lnTo>
                  <a:cubicBezTo>
                    <a:pt x="1356" y="2120"/>
                    <a:pt x="1381" y="2081"/>
                    <a:pt x="1381" y="2035"/>
                  </a:cubicBezTo>
                  <a:lnTo>
                    <a:pt x="1381" y="1675"/>
                  </a:lnTo>
                  <a:cubicBezTo>
                    <a:pt x="1381" y="1669"/>
                    <a:pt x="1387" y="1659"/>
                    <a:pt x="1390" y="1657"/>
                  </a:cubicBezTo>
                  <a:cubicBezTo>
                    <a:pt x="1595" y="1568"/>
                    <a:pt x="1717" y="1378"/>
                    <a:pt x="1717" y="1147"/>
                  </a:cubicBezTo>
                  <a:lnTo>
                    <a:pt x="1717" y="1121"/>
                  </a:lnTo>
                  <a:lnTo>
                    <a:pt x="1663" y="1121"/>
                  </a:lnTo>
                  <a:lnTo>
                    <a:pt x="1663" y="1147"/>
                  </a:lnTo>
                  <a:close/>
                  <a:moveTo>
                    <a:pt x="24" y="722"/>
                  </a:moveTo>
                  <a:lnTo>
                    <a:pt x="24" y="722"/>
                  </a:lnTo>
                  <a:lnTo>
                    <a:pt x="153" y="774"/>
                  </a:lnTo>
                  <a:lnTo>
                    <a:pt x="373" y="863"/>
                  </a:lnTo>
                  <a:lnTo>
                    <a:pt x="393" y="814"/>
                  </a:lnTo>
                  <a:lnTo>
                    <a:pt x="368" y="804"/>
                  </a:lnTo>
                  <a:lnTo>
                    <a:pt x="239" y="751"/>
                  </a:lnTo>
                  <a:lnTo>
                    <a:pt x="19" y="663"/>
                  </a:lnTo>
                  <a:lnTo>
                    <a:pt x="0" y="712"/>
                  </a:lnTo>
                  <a:lnTo>
                    <a:pt x="24" y="722"/>
                  </a:lnTo>
                  <a:close/>
                  <a:moveTo>
                    <a:pt x="1609" y="75"/>
                  </a:moveTo>
                  <a:lnTo>
                    <a:pt x="1609" y="75"/>
                  </a:lnTo>
                  <a:lnTo>
                    <a:pt x="1622" y="44"/>
                  </a:lnTo>
                  <a:lnTo>
                    <a:pt x="1632" y="19"/>
                  </a:lnTo>
                  <a:lnTo>
                    <a:pt x="1582" y="0"/>
                  </a:lnTo>
                  <a:lnTo>
                    <a:pt x="1454" y="317"/>
                  </a:lnTo>
                  <a:lnTo>
                    <a:pt x="1442" y="348"/>
                  </a:lnTo>
                  <a:lnTo>
                    <a:pt x="1432" y="373"/>
                  </a:lnTo>
                  <a:lnTo>
                    <a:pt x="1481" y="393"/>
                  </a:lnTo>
                  <a:lnTo>
                    <a:pt x="1609" y="75"/>
                  </a:lnTo>
                  <a:close/>
                  <a:moveTo>
                    <a:pt x="790" y="374"/>
                  </a:moveTo>
                  <a:lnTo>
                    <a:pt x="790" y="374"/>
                  </a:lnTo>
                  <a:lnTo>
                    <a:pt x="790" y="374"/>
                  </a:lnTo>
                  <a:lnTo>
                    <a:pt x="801" y="399"/>
                  </a:lnTo>
                  <a:lnTo>
                    <a:pt x="850" y="378"/>
                  </a:lnTo>
                  <a:lnTo>
                    <a:pt x="839" y="353"/>
                  </a:lnTo>
                  <a:lnTo>
                    <a:pt x="703" y="32"/>
                  </a:lnTo>
                  <a:lnTo>
                    <a:pt x="692" y="7"/>
                  </a:lnTo>
                  <a:lnTo>
                    <a:pt x="643" y="28"/>
                  </a:lnTo>
                  <a:lnTo>
                    <a:pt x="654" y="53"/>
                  </a:lnTo>
                  <a:lnTo>
                    <a:pt x="790" y="374"/>
                  </a:lnTo>
                  <a:close/>
                </a:path>
              </a:pathLst>
            </a:custGeom>
            <a:grpFill/>
            <a:ln w="127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60174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stor+lille t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EEB84-A7A3-43F0-B480-7DABEB1C5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00000" cy="10800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4C548-EC93-4DBD-973C-D3E5CFB5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C713337E-23D4-40B2-B512-9867A68478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1619250"/>
            <a:ext cx="7056000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32B5C3D-149F-4A9C-A597-ECC85A24F541}"/>
              </a:ext>
            </a:extLst>
          </p:cNvPr>
          <p:cNvSpPr/>
          <p:nvPr userDrawn="1"/>
        </p:nvSpPr>
        <p:spPr>
          <a:xfrm>
            <a:off x="720000" y="1619250"/>
            <a:ext cx="7056000" cy="450000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88A20C1D-C3EC-4572-B006-7969A2590B03}"/>
              </a:ext>
            </a:extLst>
          </p:cNvPr>
          <p:cNvGrpSpPr/>
          <p:nvPr userDrawn="1"/>
        </p:nvGrpSpPr>
        <p:grpSpPr>
          <a:xfrm>
            <a:off x="720000" y="1619250"/>
            <a:ext cx="266637" cy="598744"/>
            <a:chOff x="2421794" y="2989800"/>
            <a:chExt cx="266637" cy="598744"/>
          </a:xfrm>
        </p:grpSpPr>
        <p:cxnSp>
          <p:nvCxnSpPr>
            <p:cNvPr id="12" name="Lige forbindelse 11">
              <a:extLst>
                <a:ext uri="{FF2B5EF4-FFF2-40B4-BE49-F238E27FC236}">
                  <a16:creationId xmlns:a16="http://schemas.microsoft.com/office/drawing/2014/main" id="{3F2EBCE5-F654-4C08-A1D4-AE80F450D459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Lige forbindelse 12">
              <a:extLst>
                <a:ext uri="{FF2B5EF4-FFF2-40B4-BE49-F238E27FC236}">
                  <a16:creationId xmlns:a16="http://schemas.microsoft.com/office/drawing/2014/main" id="{0AABAE25-3D6C-4685-BAA6-B55D9FBA12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Pladsholder til tekst 8">
            <a:extLst>
              <a:ext uri="{FF2B5EF4-FFF2-40B4-BE49-F238E27FC236}">
                <a16:creationId xmlns:a16="http://schemas.microsoft.com/office/drawing/2014/main" id="{E4255B58-7E40-435D-9434-DD04EE0177A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00000" y="1620000"/>
            <a:ext cx="3240000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5ADDFA12-7F7E-4DFE-BEA2-4104C168912D}"/>
              </a:ext>
            </a:extLst>
          </p:cNvPr>
          <p:cNvSpPr/>
          <p:nvPr userDrawn="1"/>
        </p:nvSpPr>
        <p:spPr>
          <a:xfrm>
            <a:off x="8100000" y="1620000"/>
            <a:ext cx="3240000" cy="450000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72EC60A9-32B9-4FEE-922B-E0FF1709B9C2}"/>
              </a:ext>
            </a:extLst>
          </p:cNvPr>
          <p:cNvGrpSpPr/>
          <p:nvPr userDrawn="1"/>
        </p:nvGrpSpPr>
        <p:grpSpPr>
          <a:xfrm>
            <a:off x="8100000" y="1620000"/>
            <a:ext cx="266637" cy="598744"/>
            <a:chOff x="2421794" y="2989800"/>
            <a:chExt cx="266637" cy="598744"/>
          </a:xfrm>
        </p:grpSpPr>
        <p:cxnSp>
          <p:nvCxnSpPr>
            <p:cNvPr id="17" name="Lige forbindelse 16">
              <a:extLst>
                <a:ext uri="{FF2B5EF4-FFF2-40B4-BE49-F238E27FC236}">
                  <a16:creationId xmlns:a16="http://schemas.microsoft.com/office/drawing/2014/main" id="{0A385538-18A2-4BD5-920D-F00AE64CEF26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Lige forbindelse 17">
              <a:extLst>
                <a:ext uri="{FF2B5EF4-FFF2-40B4-BE49-F238E27FC236}">
                  <a16:creationId xmlns:a16="http://schemas.microsoft.com/office/drawing/2014/main" id="{D7BBD13A-2BA5-4F34-A2F5-D787ED2D63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36670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s lille+stor t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EEB84-A7A3-43F0-B480-7DABEB1C5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00000" cy="10800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4C548-EC93-4DBD-973C-D3E5CFB5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C713337E-23D4-40B2-B512-9867A68478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0881" y="1620000"/>
            <a:ext cx="7056000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16" name="Pladsholder til tekst 8">
            <a:extLst>
              <a:ext uri="{FF2B5EF4-FFF2-40B4-BE49-F238E27FC236}">
                <a16:creationId xmlns:a16="http://schemas.microsoft.com/office/drawing/2014/main" id="{3B9E3166-E3AE-4D08-BFD4-7893010879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1620000"/>
            <a:ext cx="3240000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32B5C3D-149F-4A9C-A597-ECC85A24F541}"/>
              </a:ext>
            </a:extLst>
          </p:cNvPr>
          <p:cNvSpPr/>
          <p:nvPr userDrawn="1"/>
        </p:nvSpPr>
        <p:spPr>
          <a:xfrm>
            <a:off x="4300881" y="1620000"/>
            <a:ext cx="7056000" cy="450000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70336FDF-105A-4EAC-9F46-AB4F8C1E49A5}"/>
              </a:ext>
            </a:extLst>
          </p:cNvPr>
          <p:cNvSpPr/>
          <p:nvPr userDrawn="1"/>
        </p:nvSpPr>
        <p:spPr>
          <a:xfrm>
            <a:off x="720000" y="1620000"/>
            <a:ext cx="3240000" cy="450000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grpSp>
        <p:nvGrpSpPr>
          <p:cNvPr id="17" name="Gruppe 16">
            <a:extLst>
              <a:ext uri="{FF2B5EF4-FFF2-40B4-BE49-F238E27FC236}">
                <a16:creationId xmlns:a16="http://schemas.microsoft.com/office/drawing/2014/main" id="{CFAF1CE9-FB31-489B-985F-9A977C08E3AB}"/>
              </a:ext>
            </a:extLst>
          </p:cNvPr>
          <p:cNvGrpSpPr/>
          <p:nvPr userDrawn="1"/>
        </p:nvGrpSpPr>
        <p:grpSpPr>
          <a:xfrm>
            <a:off x="720000" y="1620000"/>
            <a:ext cx="266637" cy="598744"/>
            <a:chOff x="2421794" y="2989800"/>
            <a:chExt cx="266637" cy="598744"/>
          </a:xfrm>
        </p:grpSpPr>
        <p:cxnSp>
          <p:nvCxnSpPr>
            <p:cNvPr id="18" name="Lige forbindelse 17">
              <a:extLst>
                <a:ext uri="{FF2B5EF4-FFF2-40B4-BE49-F238E27FC236}">
                  <a16:creationId xmlns:a16="http://schemas.microsoft.com/office/drawing/2014/main" id="{EC6E639C-3145-4BA7-A603-946E48D83682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Lige forbindelse 18">
              <a:extLst>
                <a:ext uri="{FF2B5EF4-FFF2-40B4-BE49-F238E27FC236}">
                  <a16:creationId xmlns:a16="http://schemas.microsoft.com/office/drawing/2014/main" id="{DDB63E3F-D1D2-4BF9-9D12-06255F587E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3C6F0BB8-BA05-4DB6-AD9F-103CE9F9B49F}"/>
              </a:ext>
            </a:extLst>
          </p:cNvPr>
          <p:cNvGrpSpPr/>
          <p:nvPr userDrawn="1"/>
        </p:nvGrpSpPr>
        <p:grpSpPr>
          <a:xfrm>
            <a:off x="4300881" y="1620000"/>
            <a:ext cx="266637" cy="598744"/>
            <a:chOff x="2421794" y="2989800"/>
            <a:chExt cx="266637" cy="598744"/>
          </a:xfrm>
        </p:grpSpPr>
        <p:cxnSp>
          <p:nvCxnSpPr>
            <p:cNvPr id="12" name="Lige forbindelse 11">
              <a:extLst>
                <a:ext uri="{FF2B5EF4-FFF2-40B4-BE49-F238E27FC236}">
                  <a16:creationId xmlns:a16="http://schemas.microsoft.com/office/drawing/2014/main" id="{BC9CFDCF-A421-4FE8-A7B0-AE2C25D00EF0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Lige forbindelse 12">
              <a:extLst>
                <a:ext uri="{FF2B5EF4-FFF2-40B4-BE49-F238E27FC236}">
                  <a16:creationId xmlns:a16="http://schemas.microsoft.com/office/drawing/2014/main" id="{33CE4823-3726-4D63-AEC5-EC4B655431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471328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ille tv stor t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dsholder til tekst 8">
            <a:extLst>
              <a:ext uri="{FF2B5EF4-FFF2-40B4-BE49-F238E27FC236}">
                <a16:creationId xmlns:a16="http://schemas.microsoft.com/office/drawing/2014/main" id="{3B9E3166-E3AE-4D08-BFD4-7893010879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00000" y="1620000"/>
            <a:ext cx="3240000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5EEB84-A7A3-43F0-B480-7DABEB1C5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00000" cy="10800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4C548-EC93-4DBD-973C-D3E5CFB5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C713337E-23D4-40B2-B512-9867A68478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1620000"/>
            <a:ext cx="7058509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70336FDF-105A-4EAC-9F46-AB4F8C1E49A5}"/>
              </a:ext>
            </a:extLst>
          </p:cNvPr>
          <p:cNvSpPr/>
          <p:nvPr userDrawn="1"/>
        </p:nvSpPr>
        <p:spPr>
          <a:xfrm>
            <a:off x="8100000" y="1620000"/>
            <a:ext cx="3240000" cy="4500000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32B5C3D-149F-4A9C-A597-ECC85A24F541}"/>
              </a:ext>
            </a:extLst>
          </p:cNvPr>
          <p:cNvSpPr/>
          <p:nvPr userDrawn="1"/>
        </p:nvSpPr>
        <p:spPr>
          <a:xfrm>
            <a:off x="720000" y="1620000"/>
            <a:ext cx="7056000" cy="4500000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grpSp>
        <p:nvGrpSpPr>
          <p:cNvPr id="17" name="Gruppe 16">
            <a:extLst>
              <a:ext uri="{FF2B5EF4-FFF2-40B4-BE49-F238E27FC236}">
                <a16:creationId xmlns:a16="http://schemas.microsoft.com/office/drawing/2014/main" id="{CFAF1CE9-FB31-489B-985F-9A977C08E3AB}"/>
              </a:ext>
            </a:extLst>
          </p:cNvPr>
          <p:cNvGrpSpPr/>
          <p:nvPr userDrawn="1"/>
        </p:nvGrpSpPr>
        <p:grpSpPr>
          <a:xfrm>
            <a:off x="8100000" y="1620000"/>
            <a:ext cx="266637" cy="598744"/>
            <a:chOff x="2421794" y="2989800"/>
            <a:chExt cx="266637" cy="598744"/>
          </a:xfrm>
        </p:grpSpPr>
        <p:cxnSp>
          <p:nvCxnSpPr>
            <p:cNvPr id="18" name="Lige forbindelse 17">
              <a:extLst>
                <a:ext uri="{FF2B5EF4-FFF2-40B4-BE49-F238E27FC236}">
                  <a16:creationId xmlns:a16="http://schemas.microsoft.com/office/drawing/2014/main" id="{EC6E639C-3145-4BA7-A603-946E48D83682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Lige forbindelse 18">
              <a:extLst>
                <a:ext uri="{FF2B5EF4-FFF2-40B4-BE49-F238E27FC236}">
                  <a16:creationId xmlns:a16="http://schemas.microsoft.com/office/drawing/2014/main" id="{DDB63E3F-D1D2-4BF9-9D12-06255F587E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A4D15-FCDB-4385-8439-F5337AC63331}"/>
              </a:ext>
            </a:extLst>
          </p:cNvPr>
          <p:cNvGrpSpPr/>
          <p:nvPr userDrawn="1"/>
        </p:nvGrpSpPr>
        <p:grpSpPr>
          <a:xfrm>
            <a:off x="720000" y="1620000"/>
            <a:ext cx="266637" cy="598744"/>
            <a:chOff x="2421794" y="2989800"/>
            <a:chExt cx="266637" cy="598744"/>
          </a:xfrm>
        </p:grpSpPr>
        <p:cxnSp>
          <p:nvCxnSpPr>
            <p:cNvPr id="12" name="Lige forbindelse 11">
              <a:extLst>
                <a:ext uri="{FF2B5EF4-FFF2-40B4-BE49-F238E27FC236}">
                  <a16:creationId xmlns:a16="http://schemas.microsoft.com/office/drawing/2014/main" id="{D6B4DD9E-E940-4747-9BCD-35193C644311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Lige forbindelse 12">
              <a:extLst>
                <a:ext uri="{FF2B5EF4-FFF2-40B4-BE49-F238E27FC236}">
                  <a16:creationId xmlns:a16="http://schemas.microsoft.com/office/drawing/2014/main" id="{3F77049F-A803-4528-863D-32D8AEC8D7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5476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ysegrøn kun overskrift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EEB84-A7A3-43F0-B480-7DABEB1C5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00000" cy="10800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4C548-EC93-4DBD-973C-D3E5CFB5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054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hvid 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EEB84-A7A3-43F0-B480-7DABEB1C5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00000" cy="10800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4C548-EC93-4DBD-973C-D3E5CFB5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4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mellem t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C713337E-23D4-40B2-B512-9867A68478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1620000"/>
            <a:ext cx="5220000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5EEB84-A7A3-43F0-B480-7DABEB1C5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00000" cy="10800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4C548-EC93-4DBD-973C-D3E5CFB5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‹nr.›</a:t>
            </a:fld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32B5C3D-149F-4A9C-A597-ECC85A24F541}"/>
              </a:ext>
            </a:extLst>
          </p:cNvPr>
          <p:cNvSpPr/>
          <p:nvPr userDrawn="1"/>
        </p:nvSpPr>
        <p:spPr>
          <a:xfrm>
            <a:off x="720000" y="1619250"/>
            <a:ext cx="5220000" cy="4500000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88A20C1D-C3EC-4572-B006-7969A2590B03}"/>
              </a:ext>
            </a:extLst>
          </p:cNvPr>
          <p:cNvGrpSpPr/>
          <p:nvPr userDrawn="1"/>
        </p:nvGrpSpPr>
        <p:grpSpPr>
          <a:xfrm>
            <a:off x="720000" y="1619250"/>
            <a:ext cx="266637" cy="598744"/>
            <a:chOff x="2421794" y="2989800"/>
            <a:chExt cx="266637" cy="598744"/>
          </a:xfrm>
        </p:grpSpPr>
        <p:cxnSp>
          <p:nvCxnSpPr>
            <p:cNvPr id="12" name="Lige forbindelse 11">
              <a:extLst>
                <a:ext uri="{FF2B5EF4-FFF2-40B4-BE49-F238E27FC236}">
                  <a16:creationId xmlns:a16="http://schemas.microsoft.com/office/drawing/2014/main" id="{3F2EBCE5-F654-4C08-A1D4-AE80F450D459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Lige forbindelse 12">
              <a:extLst>
                <a:ext uri="{FF2B5EF4-FFF2-40B4-BE49-F238E27FC236}">
                  <a16:creationId xmlns:a16="http://schemas.microsoft.com/office/drawing/2014/main" id="{0AABAE25-3D6C-4685-BAA6-B55D9FBA12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030014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mellem t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EEB84-A7A3-43F0-B480-7DABEB1C5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00000" cy="10800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4C548-EC93-4DBD-973C-D3E5CFB5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‹nr.›</a:t>
            </a:fld>
            <a:endParaRPr lang="da-DK"/>
          </a:p>
        </p:txBody>
      </p:sp>
      <p:sp>
        <p:nvSpPr>
          <p:cNvPr id="14" name="Pladsholder til tekst 8">
            <a:extLst>
              <a:ext uri="{FF2B5EF4-FFF2-40B4-BE49-F238E27FC236}">
                <a16:creationId xmlns:a16="http://schemas.microsoft.com/office/drawing/2014/main" id="{A9609C22-FB2C-4E3C-8B69-03ED436810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0" y="1620000"/>
            <a:ext cx="5220000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A225BF8-AB75-4A14-A67F-308EA1F034FE}"/>
              </a:ext>
            </a:extLst>
          </p:cNvPr>
          <p:cNvSpPr/>
          <p:nvPr userDrawn="1"/>
        </p:nvSpPr>
        <p:spPr>
          <a:xfrm>
            <a:off x="6120000" y="1620000"/>
            <a:ext cx="5220000" cy="450000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DCF15BE0-74A2-4B45-B651-689A7EC1F544}"/>
              </a:ext>
            </a:extLst>
          </p:cNvPr>
          <p:cNvGrpSpPr/>
          <p:nvPr userDrawn="1"/>
        </p:nvGrpSpPr>
        <p:grpSpPr>
          <a:xfrm>
            <a:off x="6120000" y="1620000"/>
            <a:ext cx="266637" cy="598744"/>
            <a:chOff x="2421794" y="2989800"/>
            <a:chExt cx="266637" cy="598744"/>
          </a:xfrm>
        </p:grpSpPr>
        <p:cxnSp>
          <p:nvCxnSpPr>
            <p:cNvPr id="16" name="Lige forbindelse 15">
              <a:extLst>
                <a:ext uri="{FF2B5EF4-FFF2-40B4-BE49-F238E27FC236}">
                  <a16:creationId xmlns:a16="http://schemas.microsoft.com/office/drawing/2014/main" id="{D988E19B-529B-464F-874C-CC443543273E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Lige forbindelse 16">
              <a:extLst>
                <a:ext uri="{FF2B5EF4-FFF2-40B4-BE49-F238E27FC236}">
                  <a16:creationId xmlns:a16="http://schemas.microsoft.com/office/drawing/2014/main" id="{F993AC8A-E3F1-4032-BA63-600DCB75E7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591040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2 mell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EEB84-A7A3-43F0-B480-7DABEB1C5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00000" cy="10800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4C548-EC93-4DBD-973C-D3E5CFB5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C713337E-23D4-40B2-B512-9867A68478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1620000"/>
            <a:ext cx="5112000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32B5C3D-149F-4A9C-A597-ECC85A24F541}"/>
              </a:ext>
            </a:extLst>
          </p:cNvPr>
          <p:cNvSpPr/>
          <p:nvPr userDrawn="1"/>
        </p:nvSpPr>
        <p:spPr>
          <a:xfrm>
            <a:off x="720000" y="1620000"/>
            <a:ext cx="5112000" cy="450000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88A20C1D-C3EC-4572-B006-7969A2590B03}"/>
              </a:ext>
            </a:extLst>
          </p:cNvPr>
          <p:cNvGrpSpPr/>
          <p:nvPr userDrawn="1"/>
        </p:nvGrpSpPr>
        <p:grpSpPr>
          <a:xfrm>
            <a:off x="720000" y="1620000"/>
            <a:ext cx="266637" cy="598744"/>
            <a:chOff x="2421794" y="2989800"/>
            <a:chExt cx="266637" cy="598744"/>
          </a:xfrm>
        </p:grpSpPr>
        <p:cxnSp>
          <p:nvCxnSpPr>
            <p:cNvPr id="12" name="Lige forbindelse 11">
              <a:extLst>
                <a:ext uri="{FF2B5EF4-FFF2-40B4-BE49-F238E27FC236}">
                  <a16:creationId xmlns:a16="http://schemas.microsoft.com/office/drawing/2014/main" id="{3F2EBCE5-F654-4C08-A1D4-AE80F450D459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Lige forbindelse 12">
              <a:extLst>
                <a:ext uri="{FF2B5EF4-FFF2-40B4-BE49-F238E27FC236}">
                  <a16:creationId xmlns:a16="http://schemas.microsoft.com/office/drawing/2014/main" id="{0AABAE25-3D6C-4685-BAA6-B55D9FBA12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Pladsholder til tekst 8">
            <a:extLst>
              <a:ext uri="{FF2B5EF4-FFF2-40B4-BE49-F238E27FC236}">
                <a16:creationId xmlns:a16="http://schemas.microsoft.com/office/drawing/2014/main" id="{A9609C22-FB2C-4E3C-8B69-03ED436810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0" y="1620000"/>
            <a:ext cx="5112000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A225BF8-AB75-4A14-A67F-308EA1F034FE}"/>
              </a:ext>
            </a:extLst>
          </p:cNvPr>
          <p:cNvSpPr/>
          <p:nvPr userDrawn="1"/>
        </p:nvSpPr>
        <p:spPr>
          <a:xfrm>
            <a:off x="6120000" y="1620000"/>
            <a:ext cx="5112000" cy="450000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3ACA1217-224D-4FCB-9994-0B0D0B06EDFB}"/>
              </a:ext>
            </a:extLst>
          </p:cNvPr>
          <p:cNvGrpSpPr/>
          <p:nvPr userDrawn="1"/>
        </p:nvGrpSpPr>
        <p:grpSpPr>
          <a:xfrm>
            <a:off x="6120000" y="1620000"/>
            <a:ext cx="266637" cy="598744"/>
            <a:chOff x="2421794" y="2989800"/>
            <a:chExt cx="266637" cy="598744"/>
          </a:xfrm>
        </p:grpSpPr>
        <p:cxnSp>
          <p:nvCxnSpPr>
            <p:cNvPr id="16" name="Lige forbindelse 15">
              <a:extLst>
                <a:ext uri="{FF2B5EF4-FFF2-40B4-BE49-F238E27FC236}">
                  <a16:creationId xmlns:a16="http://schemas.microsoft.com/office/drawing/2014/main" id="{30E0172A-C3F1-432C-985F-BDE944FB4037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Lige forbindelse 16">
              <a:extLst>
                <a:ext uri="{FF2B5EF4-FFF2-40B4-BE49-F238E27FC236}">
                  <a16:creationId xmlns:a16="http://schemas.microsoft.com/office/drawing/2014/main" id="{949FC32C-F79D-40A1-82A6-9D296C1BC3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38207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stor t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EEB84-A7A3-43F0-B480-7DABEB1C5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00000" cy="10800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4C548-EC93-4DBD-973C-D3E5CFB5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C713337E-23D4-40B2-B512-9867A68478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1619250"/>
            <a:ext cx="6480000" cy="4500000"/>
          </a:xfrm>
          <a:ln>
            <a:solidFill>
              <a:schemeClr val="accent1"/>
            </a:solidFill>
          </a:ln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32B5C3D-149F-4A9C-A597-ECC85A24F541}"/>
              </a:ext>
            </a:extLst>
          </p:cNvPr>
          <p:cNvSpPr/>
          <p:nvPr userDrawn="1"/>
        </p:nvSpPr>
        <p:spPr>
          <a:xfrm>
            <a:off x="720000" y="1619250"/>
            <a:ext cx="6480000" cy="450000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88A20C1D-C3EC-4572-B006-7969A2590B03}"/>
              </a:ext>
            </a:extLst>
          </p:cNvPr>
          <p:cNvGrpSpPr/>
          <p:nvPr userDrawn="1"/>
        </p:nvGrpSpPr>
        <p:grpSpPr>
          <a:xfrm>
            <a:off x="720000" y="1619250"/>
            <a:ext cx="266637" cy="598744"/>
            <a:chOff x="2421794" y="2989800"/>
            <a:chExt cx="266637" cy="598744"/>
          </a:xfrm>
        </p:grpSpPr>
        <p:cxnSp>
          <p:nvCxnSpPr>
            <p:cNvPr id="12" name="Lige forbindelse 11">
              <a:extLst>
                <a:ext uri="{FF2B5EF4-FFF2-40B4-BE49-F238E27FC236}">
                  <a16:creationId xmlns:a16="http://schemas.microsoft.com/office/drawing/2014/main" id="{3F2EBCE5-F654-4C08-A1D4-AE80F450D459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Lige forbindelse 12">
              <a:extLst>
                <a:ext uri="{FF2B5EF4-FFF2-40B4-BE49-F238E27FC236}">
                  <a16:creationId xmlns:a16="http://schemas.microsoft.com/office/drawing/2014/main" id="{0AABAE25-3D6C-4685-BAA6-B55D9FBA12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56352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stor t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EEB84-A7A3-43F0-B480-7DABEB1C5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00000" cy="10800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4C548-EC93-4DBD-973C-D3E5CFB5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C713337E-23D4-40B2-B512-9867A68478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71376" y="1619250"/>
            <a:ext cx="6480000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32B5C3D-149F-4A9C-A597-ECC85A24F541}"/>
              </a:ext>
            </a:extLst>
          </p:cNvPr>
          <p:cNvSpPr/>
          <p:nvPr userDrawn="1"/>
        </p:nvSpPr>
        <p:spPr>
          <a:xfrm>
            <a:off x="4871372" y="1619250"/>
            <a:ext cx="6480000" cy="450000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88A20C1D-C3EC-4572-B006-7969A2590B03}"/>
              </a:ext>
            </a:extLst>
          </p:cNvPr>
          <p:cNvGrpSpPr/>
          <p:nvPr userDrawn="1"/>
        </p:nvGrpSpPr>
        <p:grpSpPr>
          <a:xfrm>
            <a:off x="4871372" y="1619250"/>
            <a:ext cx="266637" cy="598744"/>
            <a:chOff x="2421794" y="2989800"/>
            <a:chExt cx="266637" cy="598744"/>
          </a:xfrm>
        </p:grpSpPr>
        <p:cxnSp>
          <p:nvCxnSpPr>
            <p:cNvPr id="12" name="Lige forbindelse 11">
              <a:extLst>
                <a:ext uri="{FF2B5EF4-FFF2-40B4-BE49-F238E27FC236}">
                  <a16:creationId xmlns:a16="http://schemas.microsoft.com/office/drawing/2014/main" id="{3F2EBCE5-F654-4C08-A1D4-AE80F450D459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Lige forbindelse 12">
              <a:extLst>
                <a:ext uri="{FF2B5EF4-FFF2-40B4-BE49-F238E27FC236}">
                  <a16:creationId xmlns:a16="http://schemas.microsoft.com/office/drawing/2014/main" id="{0AABAE25-3D6C-4685-BAA6-B55D9FBA12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95034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lille t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dsholder til tekst 8">
            <a:extLst>
              <a:ext uri="{FF2B5EF4-FFF2-40B4-BE49-F238E27FC236}">
                <a16:creationId xmlns:a16="http://schemas.microsoft.com/office/drawing/2014/main" id="{BEED7AB1-24B0-4B90-9B69-4135B1AC957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9377" y="1627275"/>
            <a:ext cx="3240000" cy="4500000"/>
          </a:xfrm>
        </p:spPr>
        <p:txBody>
          <a:bodyPr lIns="252000" tIns="252000" rIns="180000" bIns="180000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Indsæt tekst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5EEB84-A7A3-43F0-B480-7DABEB1C54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00000" cy="10800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84C548-EC93-4DBD-973C-D3E5CFB5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95F194E1-492E-45DE-9F63-925D6314AB99}"/>
              </a:ext>
            </a:extLst>
          </p:cNvPr>
          <p:cNvSpPr/>
          <p:nvPr userDrawn="1"/>
        </p:nvSpPr>
        <p:spPr>
          <a:xfrm>
            <a:off x="730876" y="1617650"/>
            <a:ext cx="3240000" cy="4500000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>
              <a:solidFill>
                <a:schemeClr val="bg2"/>
              </a:solidFill>
              <a:latin typeface="KBH Tekst" panose="00000500000000000000" pitchFamily="2" charset="0"/>
            </a:endParaRP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F2FF0C56-CF30-49FF-85C6-8D01B7A1BC6E}"/>
              </a:ext>
            </a:extLst>
          </p:cNvPr>
          <p:cNvGrpSpPr/>
          <p:nvPr userDrawn="1"/>
        </p:nvGrpSpPr>
        <p:grpSpPr>
          <a:xfrm>
            <a:off x="730876" y="1617650"/>
            <a:ext cx="266637" cy="598744"/>
            <a:chOff x="2421794" y="2989800"/>
            <a:chExt cx="266637" cy="598744"/>
          </a:xfrm>
        </p:grpSpPr>
        <p:cxnSp>
          <p:nvCxnSpPr>
            <p:cNvPr id="21" name="Lige forbindelse 20">
              <a:extLst>
                <a:ext uri="{FF2B5EF4-FFF2-40B4-BE49-F238E27FC236}">
                  <a16:creationId xmlns:a16="http://schemas.microsoft.com/office/drawing/2014/main" id="{288E65B0-D514-4032-8DB5-D230BF9C86EA}"/>
                </a:ext>
              </a:extLst>
            </p:cNvPr>
            <p:cNvCxnSpPr>
              <a:cxnSpLocks/>
            </p:cNvCxnSpPr>
            <p:nvPr/>
          </p:nvCxnSpPr>
          <p:spPr>
            <a:xfrm>
              <a:off x="2421796" y="2989800"/>
              <a:ext cx="266635" cy="0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Lige forbindelse 21">
              <a:extLst>
                <a:ext uri="{FF2B5EF4-FFF2-40B4-BE49-F238E27FC236}">
                  <a16:creationId xmlns:a16="http://schemas.microsoft.com/office/drawing/2014/main" id="{0F96F251-2C4E-4E21-B66A-22879F98F3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21794" y="2989800"/>
              <a:ext cx="2" cy="598744"/>
            </a:xfrm>
            <a:prstGeom prst="line">
              <a:avLst/>
            </a:prstGeom>
            <a:ln w="57150" cap="sq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53416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A8BEE82-C04A-46EE-9192-4B07635D3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0515600" cy="1166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5845C57-195D-4998-8061-9ACA44CBE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DF1A181-BB02-43F5-AD5D-FB6538103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7574" y="644890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KBH Light" panose="00000400000000000000" pitchFamily="2" charset="0"/>
              </a:defRPr>
            </a:lvl1pPr>
          </a:lstStyle>
          <a:p>
            <a:fld id="{E88C0E6A-549C-49DC-9245-300A93B14ABB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46C4C36-EDCA-4E7C-A7D1-DA143EC40392}"/>
              </a:ext>
            </a:extLst>
          </p:cNvPr>
          <p:cNvSpPr txBox="1"/>
          <p:nvPr userDrawn="1"/>
        </p:nvSpPr>
        <p:spPr>
          <a:xfrm>
            <a:off x="8929316" y="130578"/>
            <a:ext cx="30869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100">
                <a:solidFill>
                  <a:schemeClr val="tx1"/>
                </a:solidFill>
                <a:latin typeface="KBH Light" panose="00000400000000000000" pitchFamily="2" charset="0"/>
              </a:rPr>
              <a:t>GEVINSTREALISERING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175737BE-78B5-4F7E-B1E8-8F1161FFF1C8}"/>
              </a:ext>
            </a:extLst>
          </p:cNvPr>
          <p:cNvSpPr txBox="1"/>
          <p:nvPr userDrawn="1"/>
        </p:nvSpPr>
        <p:spPr>
          <a:xfrm>
            <a:off x="568123" y="6495840"/>
            <a:ext cx="223283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100" b="0">
                <a:solidFill>
                  <a:sysClr val="windowText" lastClr="000000"/>
                </a:solidFill>
                <a:latin typeface="KBH Light" panose="00000400000000000000" pitchFamily="2" charset="0"/>
              </a:rPr>
              <a:t>KK’s IT-PROJEKTMODEL</a:t>
            </a:r>
            <a:endParaRPr lang="da-DK" sz="1100">
              <a:solidFill>
                <a:sysClr val="windowText" lastClr="000000"/>
              </a:solidFill>
              <a:latin typeface="KBH Light" panose="00000400000000000000" pitchFamily="2" charset="0"/>
            </a:endParaRPr>
          </a:p>
        </p:txBody>
      </p:sp>
      <p:grpSp>
        <p:nvGrpSpPr>
          <p:cNvPr id="17" name="Gruppe 16">
            <a:extLst>
              <a:ext uri="{FF2B5EF4-FFF2-40B4-BE49-F238E27FC236}">
                <a16:creationId xmlns:a16="http://schemas.microsoft.com/office/drawing/2014/main" id="{0364AC9D-23E3-40F8-AD60-9CF1EFB03F8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78555" y="6355746"/>
            <a:ext cx="510558" cy="432000"/>
            <a:chOff x="4650558" y="2245677"/>
            <a:chExt cx="1714107" cy="1450363"/>
          </a:xfrm>
          <a:solidFill>
            <a:schemeClr val="tx1"/>
          </a:solidFill>
        </p:grpSpPr>
        <p:pic>
          <p:nvPicPr>
            <p:cNvPr id="19" name="Grafik 18" descr="Åben hånd kontur">
              <a:extLst>
                <a:ext uri="{FF2B5EF4-FFF2-40B4-BE49-F238E27FC236}">
                  <a16:creationId xmlns:a16="http://schemas.microsoft.com/office/drawing/2014/main" id="{A0D15BBF-D972-47F1-B208-1F520E00FA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 rot="19942074">
              <a:off x="5450265" y="2781640"/>
              <a:ext cx="914400" cy="914400"/>
            </a:xfrm>
            <a:prstGeom prst="rect">
              <a:avLst/>
            </a:prstGeom>
          </p:spPr>
        </p:pic>
        <p:pic>
          <p:nvPicPr>
            <p:cNvPr id="20" name="Grafik 19" descr="Åben hånd kontur">
              <a:extLst>
                <a:ext uri="{FF2B5EF4-FFF2-40B4-BE49-F238E27FC236}">
                  <a16:creationId xmlns:a16="http://schemas.microsoft.com/office/drawing/2014/main" id="{E316419F-5F5A-451D-9922-AF5219C4C2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 rot="1657926" flipH="1">
              <a:off x="4650558" y="2777659"/>
              <a:ext cx="914400" cy="914400"/>
            </a:xfrm>
            <a:prstGeom prst="rect">
              <a:avLst/>
            </a:prstGeom>
          </p:spPr>
        </p:pic>
        <p:sp>
          <p:nvSpPr>
            <p:cNvPr id="21" name="Freeform 37">
              <a:extLst>
                <a:ext uri="{FF2B5EF4-FFF2-40B4-BE49-F238E27FC236}">
                  <a16:creationId xmlns:a16="http://schemas.microsoft.com/office/drawing/2014/main" id="{2E183403-87F0-4762-868A-13336D309F64}"/>
                </a:ext>
              </a:extLst>
            </p:cNvPr>
            <p:cNvSpPr>
              <a:spLocks noChangeAspect="1" noEditPoints="1"/>
            </p:cNvSpPr>
            <p:nvPr userDrawn="1"/>
          </p:nvSpPr>
          <p:spPr bwMode="auto">
            <a:xfrm>
              <a:off x="5059987" y="2245677"/>
              <a:ext cx="884081" cy="940685"/>
            </a:xfrm>
            <a:custGeom>
              <a:avLst/>
              <a:gdLst>
                <a:gd name="T0" fmla="*/ 2102 w 2303"/>
                <a:gd name="T1" fmla="*/ 771 h 2458"/>
                <a:gd name="T2" fmla="*/ 2287 w 2303"/>
                <a:gd name="T3" fmla="*/ 692 h 2458"/>
                <a:gd name="T4" fmla="*/ 2081 w 2303"/>
                <a:gd name="T5" fmla="*/ 722 h 2458"/>
                <a:gd name="T6" fmla="*/ 1896 w 2303"/>
                <a:gd name="T7" fmla="*/ 801 h 2458"/>
                <a:gd name="T8" fmla="*/ 2102 w 2303"/>
                <a:gd name="T9" fmla="*/ 771 h 2458"/>
                <a:gd name="T10" fmla="*/ 193 w 2303"/>
                <a:gd name="T11" fmla="*/ 1523 h 2458"/>
                <a:gd name="T12" fmla="*/ 7 w 2303"/>
                <a:gd name="T13" fmla="*/ 1602 h 2458"/>
                <a:gd name="T14" fmla="*/ 213 w 2303"/>
                <a:gd name="T15" fmla="*/ 1573 h 2458"/>
                <a:gd name="T16" fmla="*/ 399 w 2303"/>
                <a:gd name="T17" fmla="*/ 1494 h 2458"/>
                <a:gd name="T18" fmla="*/ 193 w 2303"/>
                <a:gd name="T19" fmla="*/ 1523 h 2458"/>
                <a:gd name="T20" fmla="*/ 2279 w 2303"/>
                <a:gd name="T21" fmla="*/ 1576 h 2458"/>
                <a:gd name="T22" fmla="*/ 1955 w 2303"/>
                <a:gd name="T23" fmla="*/ 1445 h 2458"/>
                <a:gd name="T24" fmla="*/ 1930 w 2303"/>
                <a:gd name="T25" fmla="*/ 1435 h 2458"/>
                <a:gd name="T26" fmla="*/ 1935 w 2303"/>
                <a:gd name="T27" fmla="*/ 1494 h 2458"/>
                <a:gd name="T28" fmla="*/ 2259 w 2303"/>
                <a:gd name="T29" fmla="*/ 1625 h 2458"/>
                <a:gd name="T30" fmla="*/ 2283 w 2303"/>
                <a:gd name="T31" fmla="*/ 1635 h 2458"/>
                <a:gd name="T32" fmla="*/ 2279 w 2303"/>
                <a:gd name="T33" fmla="*/ 1576 h 2458"/>
                <a:gd name="T34" fmla="*/ 1663 w 2303"/>
                <a:gd name="T35" fmla="*/ 1147 h 2458"/>
                <a:gd name="T36" fmla="*/ 1328 w 2303"/>
                <a:gd name="T37" fmla="*/ 1675 h 2458"/>
                <a:gd name="T38" fmla="*/ 1280 w 2303"/>
                <a:gd name="T39" fmla="*/ 2097 h 2458"/>
                <a:gd name="T40" fmla="*/ 1266 w 2303"/>
                <a:gd name="T41" fmla="*/ 2099 h 2458"/>
                <a:gd name="T42" fmla="*/ 1019 w 2303"/>
                <a:gd name="T43" fmla="*/ 2098 h 2458"/>
                <a:gd name="T44" fmla="*/ 967 w 2303"/>
                <a:gd name="T45" fmla="*/ 2035 h 2458"/>
                <a:gd name="T46" fmla="*/ 926 w 2303"/>
                <a:gd name="T47" fmla="*/ 1608 h 2458"/>
                <a:gd name="T48" fmla="*/ 1147 w 2303"/>
                <a:gd name="T49" fmla="*/ 631 h 2458"/>
                <a:gd name="T50" fmla="*/ 1174 w 2303"/>
                <a:gd name="T51" fmla="*/ 578 h 2458"/>
                <a:gd name="T52" fmla="*/ 578 w 2303"/>
                <a:gd name="T53" fmla="*/ 1147 h 2458"/>
                <a:gd name="T54" fmla="*/ 913 w 2303"/>
                <a:gd name="T55" fmla="*/ 1675 h 2458"/>
                <a:gd name="T56" fmla="*/ 977 w 2303"/>
                <a:gd name="T57" fmla="*/ 2139 h 2458"/>
                <a:gd name="T58" fmla="*/ 1319 w 2303"/>
                <a:gd name="T59" fmla="*/ 2458 h 2458"/>
                <a:gd name="T60" fmla="*/ 1381 w 2303"/>
                <a:gd name="T61" fmla="*/ 2035 h 2458"/>
                <a:gd name="T62" fmla="*/ 1390 w 2303"/>
                <a:gd name="T63" fmla="*/ 1657 h 2458"/>
                <a:gd name="T64" fmla="*/ 1717 w 2303"/>
                <a:gd name="T65" fmla="*/ 1121 h 2458"/>
                <a:gd name="T66" fmla="*/ 1663 w 2303"/>
                <a:gd name="T67" fmla="*/ 1147 h 2458"/>
                <a:gd name="T68" fmla="*/ 24 w 2303"/>
                <a:gd name="T69" fmla="*/ 722 h 2458"/>
                <a:gd name="T70" fmla="*/ 373 w 2303"/>
                <a:gd name="T71" fmla="*/ 863 h 2458"/>
                <a:gd name="T72" fmla="*/ 368 w 2303"/>
                <a:gd name="T73" fmla="*/ 804 h 2458"/>
                <a:gd name="T74" fmla="*/ 19 w 2303"/>
                <a:gd name="T75" fmla="*/ 663 h 2458"/>
                <a:gd name="T76" fmla="*/ 24 w 2303"/>
                <a:gd name="T77" fmla="*/ 722 h 2458"/>
                <a:gd name="T78" fmla="*/ 1609 w 2303"/>
                <a:gd name="T79" fmla="*/ 75 h 2458"/>
                <a:gd name="T80" fmla="*/ 1632 w 2303"/>
                <a:gd name="T81" fmla="*/ 19 h 2458"/>
                <a:gd name="T82" fmla="*/ 1454 w 2303"/>
                <a:gd name="T83" fmla="*/ 317 h 2458"/>
                <a:gd name="T84" fmla="*/ 1432 w 2303"/>
                <a:gd name="T85" fmla="*/ 373 h 2458"/>
                <a:gd name="T86" fmla="*/ 1609 w 2303"/>
                <a:gd name="T87" fmla="*/ 75 h 2458"/>
                <a:gd name="T88" fmla="*/ 790 w 2303"/>
                <a:gd name="T89" fmla="*/ 374 h 2458"/>
                <a:gd name="T90" fmla="*/ 801 w 2303"/>
                <a:gd name="T91" fmla="*/ 399 h 2458"/>
                <a:gd name="T92" fmla="*/ 839 w 2303"/>
                <a:gd name="T93" fmla="*/ 353 h 2458"/>
                <a:gd name="T94" fmla="*/ 692 w 2303"/>
                <a:gd name="T95" fmla="*/ 7 h 2458"/>
                <a:gd name="T96" fmla="*/ 654 w 2303"/>
                <a:gd name="T97" fmla="*/ 53 h 2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03" h="2458">
                  <a:moveTo>
                    <a:pt x="2102" y="771"/>
                  </a:moveTo>
                  <a:lnTo>
                    <a:pt x="2102" y="771"/>
                  </a:lnTo>
                  <a:lnTo>
                    <a:pt x="2263" y="703"/>
                  </a:lnTo>
                  <a:lnTo>
                    <a:pt x="2287" y="692"/>
                  </a:lnTo>
                  <a:lnTo>
                    <a:pt x="2267" y="643"/>
                  </a:lnTo>
                  <a:lnTo>
                    <a:pt x="2081" y="722"/>
                  </a:lnTo>
                  <a:lnTo>
                    <a:pt x="1920" y="790"/>
                  </a:lnTo>
                  <a:lnTo>
                    <a:pt x="1896" y="801"/>
                  </a:lnTo>
                  <a:lnTo>
                    <a:pt x="1917" y="850"/>
                  </a:lnTo>
                  <a:lnTo>
                    <a:pt x="2102" y="771"/>
                  </a:lnTo>
                  <a:close/>
                  <a:moveTo>
                    <a:pt x="193" y="1523"/>
                  </a:moveTo>
                  <a:lnTo>
                    <a:pt x="193" y="1523"/>
                  </a:lnTo>
                  <a:lnTo>
                    <a:pt x="32" y="1592"/>
                  </a:lnTo>
                  <a:lnTo>
                    <a:pt x="7" y="1602"/>
                  </a:lnTo>
                  <a:lnTo>
                    <a:pt x="28" y="1651"/>
                  </a:lnTo>
                  <a:lnTo>
                    <a:pt x="213" y="1573"/>
                  </a:lnTo>
                  <a:lnTo>
                    <a:pt x="374" y="1504"/>
                  </a:lnTo>
                  <a:lnTo>
                    <a:pt x="399" y="1494"/>
                  </a:lnTo>
                  <a:lnTo>
                    <a:pt x="378" y="1445"/>
                  </a:lnTo>
                  <a:lnTo>
                    <a:pt x="193" y="1523"/>
                  </a:lnTo>
                  <a:close/>
                  <a:moveTo>
                    <a:pt x="2279" y="1576"/>
                  </a:moveTo>
                  <a:lnTo>
                    <a:pt x="2279" y="1576"/>
                  </a:lnTo>
                  <a:lnTo>
                    <a:pt x="2279" y="1576"/>
                  </a:lnTo>
                  <a:lnTo>
                    <a:pt x="1955" y="1445"/>
                  </a:lnTo>
                  <a:lnTo>
                    <a:pt x="1955" y="1445"/>
                  </a:lnTo>
                  <a:lnTo>
                    <a:pt x="1930" y="1435"/>
                  </a:lnTo>
                  <a:lnTo>
                    <a:pt x="1910" y="1484"/>
                  </a:lnTo>
                  <a:lnTo>
                    <a:pt x="1935" y="1494"/>
                  </a:lnTo>
                  <a:lnTo>
                    <a:pt x="1935" y="1494"/>
                  </a:lnTo>
                  <a:lnTo>
                    <a:pt x="2259" y="1625"/>
                  </a:lnTo>
                  <a:lnTo>
                    <a:pt x="2259" y="1625"/>
                  </a:lnTo>
                  <a:lnTo>
                    <a:pt x="2283" y="1635"/>
                  </a:lnTo>
                  <a:lnTo>
                    <a:pt x="2303" y="1586"/>
                  </a:lnTo>
                  <a:lnTo>
                    <a:pt x="2279" y="1576"/>
                  </a:lnTo>
                  <a:close/>
                  <a:moveTo>
                    <a:pt x="1663" y="1147"/>
                  </a:moveTo>
                  <a:lnTo>
                    <a:pt x="1663" y="1147"/>
                  </a:lnTo>
                  <a:cubicBezTo>
                    <a:pt x="1663" y="1356"/>
                    <a:pt x="1553" y="1528"/>
                    <a:pt x="1368" y="1608"/>
                  </a:cubicBezTo>
                  <a:cubicBezTo>
                    <a:pt x="1346" y="1618"/>
                    <a:pt x="1328" y="1648"/>
                    <a:pt x="1328" y="1675"/>
                  </a:cubicBezTo>
                  <a:lnTo>
                    <a:pt x="1328" y="2035"/>
                  </a:lnTo>
                  <a:cubicBezTo>
                    <a:pt x="1328" y="2065"/>
                    <a:pt x="1308" y="2091"/>
                    <a:pt x="1280" y="2097"/>
                  </a:cubicBezTo>
                  <a:cubicBezTo>
                    <a:pt x="1279" y="2097"/>
                    <a:pt x="1278" y="2098"/>
                    <a:pt x="1278" y="2098"/>
                  </a:cubicBezTo>
                  <a:cubicBezTo>
                    <a:pt x="1274" y="2098"/>
                    <a:pt x="1270" y="2099"/>
                    <a:pt x="1266" y="2099"/>
                  </a:cubicBezTo>
                  <a:lnTo>
                    <a:pt x="1031" y="2099"/>
                  </a:lnTo>
                  <a:cubicBezTo>
                    <a:pt x="1027" y="2099"/>
                    <a:pt x="1023" y="2098"/>
                    <a:pt x="1019" y="2098"/>
                  </a:cubicBezTo>
                  <a:cubicBezTo>
                    <a:pt x="1018" y="2097"/>
                    <a:pt x="1017" y="2097"/>
                    <a:pt x="1016" y="2097"/>
                  </a:cubicBezTo>
                  <a:cubicBezTo>
                    <a:pt x="988" y="2090"/>
                    <a:pt x="967" y="2065"/>
                    <a:pt x="967" y="2035"/>
                  </a:cubicBezTo>
                  <a:lnTo>
                    <a:pt x="967" y="1675"/>
                  </a:lnTo>
                  <a:cubicBezTo>
                    <a:pt x="967" y="1648"/>
                    <a:pt x="948" y="1618"/>
                    <a:pt x="926" y="1608"/>
                  </a:cubicBezTo>
                  <a:cubicBezTo>
                    <a:pt x="741" y="1528"/>
                    <a:pt x="631" y="1356"/>
                    <a:pt x="631" y="1147"/>
                  </a:cubicBezTo>
                  <a:cubicBezTo>
                    <a:pt x="631" y="863"/>
                    <a:pt x="863" y="631"/>
                    <a:pt x="1147" y="631"/>
                  </a:cubicBezTo>
                  <a:lnTo>
                    <a:pt x="1174" y="631"/>
                  </a:lnTo>
                  <a:lnTo>
                    <a:pt x="1174" y="578"/>
                  </a:lnTo>
                  <a:lnTo>
                    <a:pt x="1147" y="578"/>
                  </a:lnTo>
                  <a:cubicBezTo>
                    <a:pt x="833" y="578"/>
                    <a:pt x="578" y="833"/>
                    <a:pt x="578" y="1147"/>
                  </a:cubicBezTo>
                  <a:cubicBezTo>
                    <a:pt x="578" y="1378"/>
                    <a:pt x="700" y="1568"/>
                    <a:pt x="904" y="1657"/>
                  </a:cubicBezTo>
                  <a:cubicBezTo>
                    <a:pt x="908" y="1659"/>
                    <a:pt x="913" y="1669"/>
                    <a:pt x="913" y="1675"/>
                  </a:cubicBezTo>
                  <a:lnTo>
                    <a:pt x="913" y="2035"/>
                  </a:lnTo>
                  <a:cubicBezTo>
                    <a:pt x="913" y="2080"/>
                    <a:pt x="939" y="2119"/>
                    <a:pt x="977" y="2139"/>
                  </a:cubicBezTo>
                  <a:lnTo>
                    <a:pt x="977" y="2458"/>
                  </a:lnTo>
                  <a:lnTo>
                    <a:pt x="1319" y="2458"/>
                  </a:lnTo>
                  <a:lnTo>
                    <a:pt x="1319" y="2139"/>
                  </a:lnTo>
                  <a:cubicBezTo>
                    <a:pt x="1356" y="2120"/>
                    <a:pt x="1381" y="2081"/>
                    <a:pt x="1381" y="2035"/>
                  </a:cubicBezTo>
                  <a:lnTo>
                    <a:pt x="1381" y="1675"/>
                  </a:lnTo>
                  <a:cubicBezTo>
                    <a:pt x="1381" y="1669"/>
                    <a:pt x="1387" y="1659"/>
                    <a:pt x="1390" y="1657"/>
                  </a:cubicBezTo>
                  <a:cubicBezTo>
                    <a:pt x="1595" y="1568"/>
                    <a:pt x="1717" y="1378"/>
                    <a:pt x="1717" y="1147"/>
                  </a:cubicBezTo>
                  <a:lnTo>
                    <a:pt x="1717" y="1121"/>
                  </a:lnTo>
                  <a:lnTo>
                    <a:pt x="1663" y="1121"/>
                  </a:lnTo>
                  <a:lnTo>
                    <a:pt x="1663" y="1147"/>
                  </a:lnTo>
                  <a:close/>
                  <a:moveTo>
                    <a:pt x="24" y="722"/>
                  </a:moveTo>
                  <a:lnTo>
                    <a:pt x="24" y="722"/>
                  </a:lnTo>
                  <a:lnTo>
                    <a:pt x="153" y="774"/>
                  </a:lnTo>
                  <a:lnTo>
                    <a:pt x="373" y="863"/>
                  </a:lnTo>
                  <a:lnTo>
                    <a:pt x="393" y="814"/>
                  </a:lnTo>
                  <a:lnTo>
                    <a:pt x="368" y="804"/>
                  </a:lnTo>
                  <a:lnTo>
                    <a:pt x="239" y="751"/>
                  </a:lnTo>
                  <a:lnTo>
                    <a:pt x="19" y="663"/>
                  </a:lnTo>
                  <a:lnTo>
                    <a:pt x="0" y="712"/>
                  </a:lnTo>
                  <a:lnTo>
                    <a:pt x="24" y="722"/>
                  </a:lnTo>
                  <a:close/>
                  <a:moveTo>
                    <a:pt x="1609" y="75"/>
                  </a:moveTo>
                  <a:lnTo>
                    <a:pt x="1609" y="75"/>
                  </a:lnTo>
                  <a:lnTo>
                    <a:pt x="1622" y="44"/>
                  </a:lnTo>
                  <a:lnTo>
                    <a:pt x="1632" y="19"/>
                  </a:lnTo>
                  <a:lnTo>
                    <a:pt x="1582" y="0"/>
                  </a:lnTo>
                  <a:lnTo>
                    <a:pt x="1454" y="317"/>
                  </a:lnTo>
                  <a:lnTo>
                    <a:pt x="1442" y="348"/>
                  </a:lnTo>
                  <a:lnTo>
                    <a:pt x="1432" y="373"/>
                  </a:lnTo>
                  <a:lnTo>
                    <a:pt x="1481" y="393"/>
                  </a:lnTo>
                  <a:lnTo>
                    <a:pt x="1609" y="75"/>
                  </a:lnTo>
                  <a:close/>
                  <a:moveTo>
                    <a:pt x="790" y="374"/>
                  </a:moveTo>
                  <a:lnTo>
                    <a:pt x="790" y="374"/>
                  </a:lnTo>
                  <a:lnTo>
                    <a:pt x="790" y="374"/>
                  </a:lnTo>
                  <a:lnTo>
                    <a:pt x="801" y="399"/>
                  </a:lnTo>
                  <a:lnTo>
                    <a:pt x="850" y="378"/>
                  </a:lnTo>
                  <a:lnTo>
                    <a:pt x="839" y="353"/>
                  </a:lnTo>
                  <a:lnTo>
                    <a:pt x="703" y="32"/>
                  </a:lnTo>
                  <a:lnTo>
                    <a:pt x="692" y="7"/>
                  </a:lnTo>
                  <a:lnTo>
                    <a:pt x="643" y="28"/>
                  </a:lnTo>
                  <a:lnTo>
                    <a:pt x="654" y="53"/>
                  </a:lnTo>
                  <a:lnTo>
                    <a:pt x="790" y="374"/>
                  </a:lnTo>
                  <a:close/>
                </a:path>
              </a:pathLst>
            </a:custGeom>
            <a:grpFill/>
            <a:ln w="127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815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KBH Black" panose="00000A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KBH Teks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KBH Teks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KBH Teks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BH Teks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BH Teks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1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4D38023-054B-461B-A66F-D91595E99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1641641"/>
            <a:ext cx="11537482" cy="1487938"/>
          </a:xfrm>
        </p:spPr>
        <p:txBody>
          <a:bodyPr anchor="t"/>
          <a:lstStyle/>
          <a:p>
            <a:pPr algn="l"/>
            <a:r>
              <a:rPr lang="da-DK" sz="7200">
                <a:solidFill>
                  <a:schemeClr val="bg1"/>
                </a:solidFill>
              </a:rPr>
              <a:t>GEVINSTREALISERING</a:t>
            </a:r>
            <a:endParaRPr lang="da-DK" sz="8800" i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01031A-DBB8-4415-74AA-CC8DE505C4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2753359" y="4114800"/>
            <a:ext cx="9246553" cy="15998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KBH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da-DK">
                <a:solidFill>
                  <a:schemeClr val="accent2">
                    <a:lumMod val="75000"/>
                  </a:schemeClr>
                </a:solidFill>
              </a:rPr>
              <a:t>[Projektnavn]</a:t>
            </a:r>
            <a:br>
              <a:rPr lang="da-DK">
                <a:solidFill>
                  <a:schemeClr val="accent2">
                    <a:lumMod val="75000"/>
                  </a:schemeClr>
                </a:solidFill>
              </a:rPr>
            </a:br>
            <a:r>
              <a:rPr lang="da-DK">
                <a:solidFill>
                  <a:schemeClr val="accent2">
                    <a:lumMod val="75000"/>
                  </a:schemeClr>
                </a:solidFill>
              </a:rPr>
              <a:t>[Forvaltning]</a:t>
            </a:r>
          </a:p>
        </p:txBody>
      </p:sp>
    </p:spTree>
    <p:extLst>
      <p:ext uri="{BB962C8B-B14F-4D97-AF65-F5344CB8AC3E}">
        <p14:creationId xmlns:p14="http://schemas.microsoft.com/office/powerpoint/2010/main" val="69518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F8AD7881-67B2-410C-B9E4-EDBEDF9828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252000" tIns="252000" rIns="180000" bIns="180000" rtlCol="0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>
                <a:latin typeface="KBH Medium" panose="00000600000000000000" pitchFamily="2" charset="0"/>
              </a:rPr>
              <a:t>Gevinstdiagram</a:t>
            </a:r>
            <a:endParaRPr lang="da-DK" sz="1800">
              <a:solidFill>
                <a:schemeClr val="tx1"/>
              </a:solidFill>
              <a:latin typeface="KBH Medium" panose="000006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>
                <a:latin typeface="KBH Medium" panose="00000600000000000000" pitchFamily="2" charset="0"/>
              </a:rPr>
              <a:t>Bruttoliste over økonomiske</a:t>
            </a:r>
            <a:r>
              <a:rPr lang="da-DK" sz="1800">
                <a:solidFill>
                  <a:schemeClr val="tx1"/>
                </a:solidFill>
                <a:latin typeface="KBH Medium" panose="00000600000000000000" pitchFamily="2" charset="0"/>
              </a:rPr>
              <a:t> gevinster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>
                <a:latin typeface="KBH Medium" panose="00000600000000000000" pitchFamily="2" charset="0"/>
              </a:rPr>
              <a:t>Bruttoliste over kvalitative gevinster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>
                <a:latin typeface="KBH Medium" panose="00000600000000000000" pitchFamily="2" charset="0"/>
              </a:rPr>
              <a:t>Måling på tidlige indikatorer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>
                <a:solidFill>
                  <a:schemeClr val="tx1"/>
                </a:solidFill>
                <a:latin typeface="KBH Medium" panose="00000600000000000000" pitchFamily="2" charset="0"/>
              </a:rPr>
              <a:t>Måling </a:t>
            </a:r>
            <a:r>
              <a:rPr lang="da-DK" sz="1800">
                <a:latin typeface="KBH Medium" panose="00000600000000000000" pitchFamily="2" charset="0"/>
              </a:rPr>
              <a:t>på</a:t>
            </a:r>
            <a:r>
              <a:rPr lang="da-DK" sz="1800">
                <a:solidFill>
                  <a:schemeClr val="tx1"/>
                </a:solidFill>
                <a:latin typeface="KBH Medium" panose="00000600000000000000" pitchFamily="2" charset="0"/>
              </a:rPr>
              <a:t> gevinster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>
              <a:solidFill>
                <a:schemeClr val="tx1"/>
              </a:solidFill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a-DK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DC012D-8EE2-4825-8EE0-13A453B40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Indholdsfortegnelse</a:t>
            </a:r>
            <a:endParaRPr lang="da-DK" sz="1600" b="0" i="1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A4C14C-7E08-4D96-A85A-1CC48CDAE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2</a:t>
            </a:fld>
            <a:endParaRPr lang="da-DK"/>
          </a:p>
        </p:txBody>
      </p:sp>
      <p:sp>
        <p:nvSpPr>
          <p:cNvPr id="3" name="Rektangel: afrundede hjørner 2">
            <a:extLst>
              <a:ext uri="{FF2B5EF4-FFF2-40B4-BE49-F238E27FC236}">
                <a16:creationId xmlns:a16="http://schemas.microsoft.com/office/drawing/2014/main" id="{C87AB60A-7DCB-4C0F-B5F2-D9B07E96AFFF}"/>
              </a:ext>
            </a:extLst>
          </p:cNvPr>
          <p:cNvSpPr/>
          <p:nvPr/>
        </p:nvSpPr>
        <p:spPr>
          <a:xfrm>
            <a:off x="1328071" y="4350255"/>
            <a:ext cx="4003858" cy="107999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lnSpc>
                <a:spcPct val="100000"/>
              </a:lnSpc>
            </a:pPr>
            <a:r>
              <a:rPr lang="da-DK" sz="1100" i="1">
                <a:solidFill>
                  <a:schemeClr val="tx1"/>
                </a:solidFill>
              </a:rPr>
              <a:t>Skabelon til gevinstrealisering er obligatorisk at udfylde for alle almindelige og store projekter. Understøttes af guide til gevinstrealisering.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FA29B877-9E5F-07DC-FF82-E9513E200271}"/>
              </a:ext>
            </a:extLst>
          </p:cNvPr>
          <p:cNvGrpSpPr/>
          <p:nvPr/>
        </p:nvGrpSpPr>
        <p:grpSpPr>
          <a:xfrm>
            <a:off x="7700211" y="2181726"/>
            <a:ext cx="2454442" cy="3248528"/>
            <a:chOff x="7389174" y="2374231"/>
            <a:chExt cx="2685268" cy="3510331"/>
          </a:xfrm>
        </p:grpSpPr>
        <p:sp>
          <p:nvSpPr>
            <p:cNvPr id="8" name="Rektangel: foldet hjørne 7">
              <a:extLst>
                <a:ext uri="{FF2B5EF4-FFF2-40B4-BE49-F238E27FC236}">
                  <a16:creationId xmlns:a16="http://schemas.microsoft.com/office/drawing/2014/main" id="{BBD9CD74-2A8B-8AD1-7A20-162B8FE7E0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389174" y="2374231"/>
              <a:ext cx="2685268" cy="3510331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05FB37DB-AE12-AC52-771F-241799CD9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666111" y="3144253"/>
              <a:ext cx="2133328" cy="15221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054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3867827-C621-F646-174E-471DA87A9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73" y="107030"/>
            <a:ext cx="10800000" cy="1080000"/>
          </a:xfrm>
        </p:spPr>
        <p:txBody>
          <a:bodyPr>
            <a:normAutofit/>
          </a:bodyPr>
          <a:lstStyle/>
          <a:p>
            <a:r>
              <a:rPr lang="da-DK"/>
              <a:t>Gevinstdiagram </a:t>
            </a:r>
            <a:r>
              <a:rPr lang="da-DK" sz="1600" i="1">
                <a:latin typeface="KBH Tekst" panose="00000500000000000000" pitchFamily="2" charset="0"/>
              </a:rPr>
              <a:t>(se guiden for vejledning til udfyldelse)</a:t>
            </a:r>
            <a:endParaRPr lang="da-DK" sz="2800" i="1">
              <a:latin typeface="KBH Tekst" panose="00000500000000000000" pitchFamily="2" charset="0"/>
            </a:endParaRP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2619689A-10BA-11C5-97FE-AE9FB659E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3</a:t>
            </a:fld>
            <a:endParaRPr lang="da-DK"/>
          </a:p>
        </p:txBody>
      </p:sp>
      <p:sp>
        <p:nvSpPr>
          <p:cNvPr id="6" name="Rektangel: afrundede hjørner 5">
            <a:extLst>
              <a:ext uri="{FF2B5EF4-FFF2-40B4-BE49-F238E27FC236}">
                <a16:creationId xmlns:a16="http://schemas.microsoft.com/office/drawing/2014/main" id="{58FBC712-BA6D-18EE-4079-51A4737B6B6D}"/>
              </a:ext>
            </a:extLst>
          </p:cNvPr>
          <p:cNvSpPr/>
          <p:nvPr/>
        </p:nvSpPr>
        <p:spPr>
          <a:xfrm>
            <a:off x="358850" y="1046209"/>
            <a:ext cx="2016000" cy="43200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400" kern="1200">
                <a:solidFill>
                  <a:schemeClr val="tx1"/>
                </a:solidFill>
                <a:effectLst/>
                <a:latin typeface="KBH Medium" panose="00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Leverancer</a:t>
            </a:r>
            <a:endParaRPr lang="da-DK" sz="1400">
              <a:solidFill>
                <a:schemeClr val="tx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ktangel: afrundede hjørner 6">
            <a:extLst>
              <a:ext uri="{FF2B5EF4-FFF2-40B4-BE49-F238E27FC236}">
                <a16:creationId xmlns:a16="http://schemas.microsoft.com/office/drawing/2014/main" id="{380292FD-498C-2706-A079-9C17E4D26761}"/>
              </a:ext>
            </a:extLst>
          </p:cNvPr>
          <p:cNvSpPr/>
          <p:nvPr/>
        </p:nvSpPr>
        <p:spPr>
          <a:xfrm>
            <a:off x="2743738" y="1050482"/>
            <a:ext cx="1792328" cy="43200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400" kern="1200">
                <a:solidFill>
                  <a:schemeClr val="tx1"/>
                </a:solidFill>
                <a:effectLst/>
                <a:latin typeface="KBH Medium" panose="00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Kompetencer</a:t>
            </a:r>
            <a:endParaRPr lang="da-DK" sz="1400">
              <a:solidFill>
                <a:schemeClr val="tx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ktangel: afrundede hjørner 7">
            <a:extLst>
              <a:ext uri="{FF2B5EF4-FFF2-40B4-BE49-F238E27FC236}">
                <a16:creationId xmlns:a16="http://schemas.microsoft.com/office/drawing/2014/main" id="{1242C9A1-1164-098B-7D80-E53161D056FD}"/>
              </a:ext>
            </a:extLst>
          </p:cNvPr>
          <p:cNvSpPr/>
          <p:nvPr/>
        </p:nvSpPr>
        <p:spPr>
          <a:xfrm>
            <a:off x="4899128" y="1037928"/>
            <a:ext cx="2050055" cy="43200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400" kern="1200">
                <a:solidFill>
                  <a:schemeClr val="bg1"/>
                </a:solidFill>
                <a:effectLst/>
                <a:latin typeface="KBH Medium" panose="00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Adfærd</a:t>
            </a:r>
            <a:endParaRPr lang="da-DK" sz="1400">
              <a:solidFill>
                <a:schemeClr val="bg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D582406C-B2FA-ADFB-0EFC-06BF49DF9D7E}"/>
              </a:ext>
            </a:extLst>
          </p:cNvPr>
          <p:cNvSpPr/>
          <p:nvPr/>
        </p:nvSpPr>
        <p:spPr>
          <a:xfrm>
            <a:off x="7306268" y="1054683"/>
            <a:ext cx="2624393" cy="432000"/>
          </a:xfrm>
          <a:prstGeom prst="roundRect">
            <a:avLst/>
          </a:prstGeom>
          <a:gradFill flip="none" rotWithShape="1">
            <a:gsLst>
              <a:gs pos="0">
                <a:srgbClr val="D2B853">
                  <a:shade val="30000"/>
                  <a:satMod val="115000"/>
                </a:srgbClr>
              </a:gs>
              <a:gs pos="50000">
                <a:srgbClr val="D2B853">
                  <a:shade val="67500"/>
                  <a:satMod val="115000"/>
                </a:srgbClr>
              </a:gs>
              <a:gs pos="100000">
                <a:srgbClr val="D2B853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400" kern="1200">
                <a:solidFill>
                  <a:srgbClr val="FFFFFF"/>
                </a:solidFill>
                <a:effectLst/>
                <a:latin typeface="KBH Medium" panose="00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Gevinster</a:t>
            </a:r>
            <a:endParaRPr lang="da-DK" sz="14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ktangel: afrundede hjørner 9">
            <a:extLst>
              <a:ext uri="{FF2B5EF4-FFF2-40B4-BE49-F238E27FC236}">
                <a16:creationId xmlns:a16="http://schemas.microsoft.com/office/drawing/2014/main" id="{0D1FFB7C-9513-C1D3-9D3C-0F5C70C6F6FE}"/>
              </a:ext>
            </a:extLst>
          </p:cNvPr>
          <p:cNvSpPr/>
          <p:nvPr/>
        </p:nvSpPr>
        <p:spPr>
          <a:xfrm>
            <a:off x="10223741" y="1056197"/>
            <a:ext cx="1396264" cy="43200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400" kern="1200">
                <a:solidFill>
                  <a:srgbClr val="FFFFFF"/>
                </a:solidFill>
                <a:effectLst/>
                <a:latin typeface="KBH Medium" panose="00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Formål</a:t>
            </a:r>
            <a:endParaRPr lang="da-DK" sz="14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ktangel: afrundede hjørner 10">
            <a:extLst>
              <a:ext uri="{FF2B5EF4-FFF2-40B4-BE49-F238E27FC236}">
                <a16:creationId xmlns:a16="http://schemas.microsoft.com/office/drawing/2014/main" id="{18BFC2B0-AD29-F4D3-A2A7-11F2A8801D89}"/>
              </a:ext>
            </a:extLst>
          </p:cNvPr>
          <p:cNvSpPr/>
          <p:nvPr/>
        </p:nvSpPr>
        <p:spPr>
          <a:xfrm>
            <a:off x="362975" y="1743092"/>
            <a:ext cx="2016000" cy="576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rgbClr val="000C2E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Teknisk leverance 2 (ny proces)</a:t>
            </a:r>
            <a:endParaRPr lang="da-DK" sz="105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ktangel: afrundede hjørner 11">
            <a:extLst>
              <a:ext uri="{FF2B5EF4-FFF2-40B4-BE49-F238E27FC236}">
                <a16:creationId xmlns:a16="http://schemas.microsoft.com/office/drawing/2014/main" id="{0D766AAD-F669-E90E-DA88-C35F86230385}"/>
              </a:ext>
            </a:extLst>
          </p:cNvPr>
          <p:cNvSpPr/>
          <p:nvPr/>
        </p:nvSpPr>
        <p:spPr>
          <a:xfrm>
            <a:off x="362975" y="2391131"/>
            <a:ext cx="2016000" cy="576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rgbClr val="000C2E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Teknisk leverance 3 (nyt produkt)</a:t>
            </a:r>
            <a:endParaRPr lang="da-DK" sz="105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ktangel: afrundede hjørner 12">
            <a:extLst>
              <a:ext uri="{FF2B5EF4-FFF2-40B4-BE49-F238E27FC236}">
                <a16:creationId xmlns:a16="http://schemas.microsoft.com/office/drawing/2014/main" id="{D45CF8AD-9C18-454E-EBEC-24D6CDE02CD3}"/>
              </a:ext>
            </a:extLst>
          </p:cNvPr>
          <p:cNvSpPr/>
          <p:nvPr/>
        </p:nvSpPr>
        <p:spPr>
          <a:xfrm>
            <a:off x="354105" y="3036985"/>
            <a:ext cx="2016000" cy="576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rgbClr val="000C2E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Teknisk leverance 4 (ny proces)</a:t>
            </a:r>
            <a:endParaRPr lang="da-DK" sz="105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: afrundede hjørner 13">
            <a:extLst>
              <a:ext uri="{FF2B5EF4-FFF2-40B4-BE49-F238E27FC236}">
                <a16:creationId xmlns:a16="http://schemas.microsoft.com/office/drawing/2014/main" id="{5957DB74-0AA6-77E0-770A-5CC5857C4970}"/>
              </a:ext>
            </a:extLst>
          </p:cNvPr>
          <p:cNvSpPr/>
          <p:nvPr/>
        </p:nvSpPr>
        <p:spPr>
          <a:xfrm>
            <a:off x="375829" y="3682388"/>
            <a:ext cx="2016000" cy="576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rgbClr val="000C2E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Forandringsleverance 1 (træning)</a:t>
            </a:r>
            <a:endParaRPr lang="da-DK" sz="105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ktangel: afrundede hjørner 14">
            <a:extLst>
              <a:ext uri="{FF2B5EF4-FFF2-40B4-BE49-F238E27FC236}">
                <a16:creationId xmlns:a16="http://schemas.microsoft.com/office/drawing/2014/main" id="{9467B2B0-6817-A8D8-0E59-3FBBE72E6D0D}"/>
              </a:ext>
            </a:extLst>
          </p:cNvPr>
          <p:cNvSpPr/>
          <p:nvPr/>
        </p:nvSpPr>
        <p:spPr>
          <a:xfrm>
            <a:off x="366451" y="4332259"/>
            <a:ext cx="2016000" cy="576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rgbClr val="000C2E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Forandringsleverance 2 (uddannelse)</a:t>
            </a:r>
            <a:endParaRPr lang="da-DK" sz="105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ktangel: afrundede hjørner 15">
            <a:extLst>
              <a:ext uri="{FF2B5EF4-FFF2-40B4-BE49-F238E27FC236}">
                <a16:creationId xmlns:a16="http://schemas.microsoft.com/office/drawing/2014/main" id="{C2D77AF2-1B4C-46DD-C16C-E4BD51876A56}"/>
              </a:ext>
            </a:extLst>
          </p:cNvPr>
          <p:cNvSpPr/>
          <p:nvPr/>
        </p:nvSpPr>
        <p:spPr>
          <a:xfrm>
            <a:off x="362975" y="4992117"/>
            <a:ext cx="2016000" cy="576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rgbClr val="000C2E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Forandringsleverance 3 (brugerinvolvering)</a:t>
            </a:r>
            <a:endParaRPr lang="da-DK" sz="105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ktangel: afrundede hjørner 16">
            <a:extLst>
              <a:ext uri="{FF2B5EF4-FFF2-40B4-BE49-F238E27FC236}">
                <a16:creationId xmlns:a16="http://schemas.microsoft.com/office/drawing/2014/main" id="{189D568B-17F7-E715-FAB5-9489DF9980A0}"/>
              </a:ext>
            </a:extLst>
          </p:cNvPr>
          <p:cNvSpPr/>
          <p:nvPr/>
        </p:nvSpPr>
        <p:spPr>
          <a:xfrm>
            <a:off x="2724072" y="2910453"/>
            <a:ext cx="1745830" cy="6852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rgbClr val="000C2E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Medarbejdergruppe 2 kan noget nyt</a:t>
            </a:r>
            <a:endParaRPr lang="da-DK" sz="9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ktangel: afrundede hjørner 17">
            <a:extLst>
              <a:ext uri="{FF2B5EF4-FFF2-40B4-BE49-F238E27FC236}">
                <a16:creationId xmlns:a16="http://schemas.microsoft.com/office/drawing/2014/main" id="{5075CBDB-E122-BED5-5908-4E13DA4E60BA}"/>
              </a:ext>
            </a:extLst>
          </p:cNvPr>
          <p:cNvSpPr/>
          <p:nvPr/>
        </p:nvSpPr>
        <p:spPr>
          <a:xfrm>
            <a:off x="2755913" y="3733019"/>
            <a:ext cx="1727705" cy="6852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rgbClr val="000C2E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Medarbejdergruppe 3 kan noget nyt</a:t>
            </a:r>
            <a:endParaRPr lang="da-DK" sz="9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ktangel: afrundede hjørner 18">
            <a:extLst>
              <a:ext uri="{FF2B5EF4-FFF2-40B4-BE49-F238E27FC236}">
                <a16:creationId xmlns:a16="http://schemas.microsoft.com/office/drawing/2014/main" id="{1EEE38A0-64D2-5283-9EED-F1DACC6C4774}"/>
              </a:ext>
            </a:extLst>
          </p:cNvPr>
          <p:cNvSpPr/>
          <p:nvPr/>
        </p:nvSpPr>
        <p:spPr>
          <a:xfrm>
            <a:off x="2739254" y="2089677"/>
            <a:ext cx="1792327" cy="6852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rgbClr val="000C2E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Medarbejdergruppe 1 kan noget nyt</a:t>
            </a:r>
            <a:endParaRPr lang="da-DK" sz="9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ktangel: afrundede hjørner 19">
            <a:extLst>
              <a:ext uri="{FF2B5EF4-FFF2-40B4-BE49-F238E27FC236}">
                <a16:creationId xmlns:a16="http://schemas.microsoft.com/office/drawing/2014/main" id="{249B0198-6960-7F8B-8B5F-88F11B25CEE9}"/>
              </a:ext>
            </a:extLst>
          </p:cNvPr>
          <p:cNvSpPr/>
          <p:nvPr/>
        </p:nvSpPr>
        <p:spPr>
          <a:xfrm>
            <a:off x="4899127" y="1731313"/>
            <a:ext cx="2050056" cy="86939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chemeClr val="bg1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Medarbejdergruppe 1 gør noget nyt</a:t>
            </a:r>
            <a:endParaRPr lang="da-DK" sz="900">
              <a:solidFill>
                <a:schemeClr val="bg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ktangel: afrundede hjørner 20">
            <a:extLst>
              <a:ext uri="{FF2B5EF4-FFF2-40B4-BE49-F238E27FC236}">
                <a16:creationId xmlns:a16="http://schemas.microsoft.com/office/drawing/2014/main" id="{D43E635A-D8F7-4038-9EA7-34A3AA25B338}"/>
              </a:ext>
            </a:extLst>
          </p:cNvPr>
          <p:cNvSpPr/>
          <p:nvPr/>
        </p:nvSpPr>
        <p:spPr>
          <a:xfrm>
            <a:off x="7286322" y="1731957"/>
            <a:ext cx="2624393" cy="576000"/>
          </a:xfrm>
          <a:prstGeom prst="roundRect">
            <a:avLst/>
          </a:prstGeom>
          <a:solidFill>
            <a:srgbClr val="D2B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000" kern="1200">
                <a:solidFill>
                  <a:schemeClr val="bg1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Gevinst 1</a:t>
            </a:r>
            <a:endParaRPr lang="da-DK" sz="800">
              <a:solidFill>
                <a:schemeClr val="bg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ktangel: afrundede hjørner 21">
            <a:extLst>
              <a:ext uri="{FF2B5EF4-FFF2-40B4-BE49-F238E27FC236}">
                <a16:creationId xmlns:a16="http://schemas.microsoft.com/office/drawing/2014/main" id="{8C3EA9D6-87B7-8412-0D98-CF0732E918C6}"/>
              </a:ext>
            </a:extLst>
          </p:cNvPr>
          <p:cNvSpPr/>
          <p:nvPr/>
        </p:nvSpPr>
        <p:spPr>
          <a:xfrm>
            <a:off x="7281999" y="2464713"/>
            <a:ext cx="2624392" cy="576000"/>
          </a:xfrm>
          <a:prstGeom prst="roundRect">
            <a:avLst/>
          </a:prstGeom>
          <a:solidFill>
            <a:srgbClr val="D2B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000" kern="1200">
                <a:solidFill>
                  <a:schemeClr val="bg1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Gevinst 2</a:t>
            </a:r>
            <a:endParaRPr lang="da-DK" sz="800">
              <a:solidFill>
                <a:schemeClr val="bg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ktangel: afrundede hjørner 22">
            <a:extLst>
              <a:ext uri="{FF2B5EF4-FFF2-40B4-BE49-F238E27FC236}">
                <a16:creationId xmlns:a16="http://schemas.microsoft.com/office/drawing/2014/main" id="{EBDA480F-3F05-AC17-FC70-CC491364B8DA}"/>
              </a:ext>
            </a:extLst>
          </p:cNvPr>
          <p:cNvSpPr/>
          <p:nvPr/>
        </p:nvSpPr>
        <p:spPr>
          <a:xfrm>
            <a:off x="7306269" y="3308181"/>
            <a:ext cx="2624393" cy="576000"/>
          </a:xfrm>
          <a:prstGeom prst="roundRect">
            <a:avLst/>
          </a:prstGeom>
          <a:solidFill>
            <a:srgbClr val="D2B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000" kern="1200">
                <a:solidFill>
                  <a:schemeClr val="bg1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Gevinst 3</a:t>
            </a:r>
            <a:endParaRPr lang="da-DK" sz="800">
              <a:solidFill>
                <a:schemeClr val="bg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ktangel: afrundede hjørner 23">
            <a:extLst>
              <a:ext uri="{FF2B5EF4-FFF2-40B4-BE49-F238E27FC236}">
                <a16:creationId xmlns:a16="http://schemas.microsoft.com/office/drawing/2014/main" id="{261DBF40-FEFD-B78B-EB73-D9EB30874F38}"/>
              </a:ext>
            </a:extLst>
          </p:cNvPr>
          <p:cNvSpPr/>
          <p:nvPr/>
        </p:nvSpPr>
        <p:spPr>
          <a:xfrm>
            <a:off x="7314040" y="4060451"/>
            <a:ext cx="1181996" cy="576000"/>
          </a:xfrm>
          <a:prstGeom prst="roundRect">
            <a:avLst/>
          </a:prstGeom>
          <a:solidFill>
            <a:srgbClr val="D2B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000" kern="1200">
                <a:solidFill>
                  <a:schemeClr val="bg1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Gevinst 4</a:t>
            </a:r>
            <a:endParaRPr lang="da-DK" sz="800">
              <a:solidFill>
                <a:schemeClr val="bg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ktangel: afrundede hjørner 24">
            <a:extLst>
              <a:ext uri="{FF2B5EF4-FFF2-40B4-BE49-F238E27FC236}">
                <a16:creationId xmlns:a16="http://schemas.microsoft.com/office/drawing/2014/main" id="{04D464A1-9218-37AE-47D0-2C4452611C67}"/>
              </a:ext>
            </a:extLst>
          </p:cNvPr>
          <p:cNvSpPr/>
          <p:nvPr/>
        </p:nvSpPr>
        <p:spPr>
          <a:xfrm>
            <a:off x="7333193" y="4901792"/>
            <a:ext cx="2573198" cy="773923"/>
          </a:xfrm>
          <a:prstGeom prst="roundRect">
            <a:avLst/>
          </a:prstGeom>
          <a:solidFill>
            <a:srgbClr val="D2B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000" kern="1200">
                <a:solidFill>
                  <a:schemeClr val="bg1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Gevinst 6</a:t>
            </a:r>
            <a:endParaRPr lang="da-DK" sz="800">
              <a:solidFill>
                <a:schemeClr val="bg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ktangel: afrundede hjørner 25">
            <a:extLst>
              <a:ext uri="{FF2B5EF4-FFF2-40B4-BE49-F238E27FC236}">
                <a16:creationId xmlns:a16="http://schemas.microsoft.com/office/drawing/2014/main" id="{C7A5181E-AE05-2B50-E7B1-9F630080A4FE}"/>
              </a:ext>
            </a:extLst>
          </p:cNvPr>
          <p:cNvSpPr/>
          <p:nvPr/>
        </p:nvSpPr>
        <p:spPr>
          <a:xfrm>
            <a:off x="10223741" y="1731957"/>
            <a:ext cx="1396264" cy="3943758"/>
          </a:xfrm>
          <a:prstGeom prst="roundRect">
            <a:avLst>
              <a:gd name="adj" fmla="val 7705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400" kern="1200">
                <a:solidFill>
                  <a:srgbClr val="FFFFFF"/>
                </a:solidFill>
                <a:effectLst/>
                <a:latin typeface="KBH Medium" panose="00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Projektets formål</a:t>
            </a:r>
            <a:endParaRPr lang="da-DK" sz="14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Lige pilforbindelse 26">
            <a:extLst>
              <a:ext uri="{FF2B5EF4-FFF2-40B4-BE49-F238E27FC236}">
                <a16:creationId xmlns:a16="http://schemas.microsoft.com/office/drawing/2014/main" id="{57A06C8A-21CA-BD4D-734F-4FA5AA3B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4017" y="2714086"/>
            <a:ext cx="699850" cy="489012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>
            <a:extLst>
              <a:ext uri="{FF2B5EF4-FFF2-40B4-BE49-F238E27FC236}">
                <a16:creationId xmlns:a16="http://schemas.microsoft.com/office/drawing/2014/main" id="{D1C4D6CF-9681-E075-277F-C50FF8C56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49503" y="3280235"/>
            <a:ext cx="733512" cy="0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Lige pilforbindelse 30">
            <a:extLst>
              <a:ext uri="{FF2B5EF4-FFF2-40B4-BE49-F238E27FC236}">
                <a16:creationId xmlns:a16="http://schemas.microsoft.com/office/drawing/2014/main" id="{5A98A389-34A2-432F-11FD-DD478B214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023038" y="2176982"/>
            <a:ext cx="790100" cy="0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pilforbindelse 32">
            <a:extLst>
              <a:ext uri="{FF2B5EF4-FFF2-40B4-BE49-F238E27FC236}">
                <a16:creationId xmlns:a16="http://schemas.microsoft.com/office/drawing/2014/main" id="{54080F4B-8CB7-2E36-B79E-BD597A736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535481" y="3849688"/>
            <a:ext cx="549096" cy="0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pilforbindelse 33">
            <a:extLst>
              <a:ext uri="{FF2B5EF4-FFF2-40B4-BE49-F238E27FC236}">
                <a16:creationId xmlns:a16="http://schemas.microsoft.com/office/drawing/2014/main" id="{759EDE7C-E175-FCA9-A320-282542E84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384392" y="2285975"/>
            <a:ext cx="238921" cy="277411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Lige pilforbindelse 34">
            <a:extLst>
              <a:ext uri="{FF2B5EF4-FFF2-40B4-BE49-F238E27FC236}">
                <a16:creationId xmlns:a16="http://schemas.microsoft.com/office/drawing/2014/main" id="{6E24FCD8-B92A-AB47-6431-49F933D16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603585" y="2413004"/>
            <a:ext cx="480993" cy="510082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Lige pilforbindelse 35">
            <a:extLst>
              <a:ext uri="{FF2B5EF4-FFF2-40B4-BE49-F238E27FC236}">
                <a16:creationId xmlns:a16="http://schemas.microsoft.com/office/drawing/2014/main" id="{8A7185D5-385F-93CE-CCEA-3261A883E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8926497" y="3203049"/>
            <a:ext cx="556513" cy="185293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Lige pilforbindelse 37">
            <a:extLst>
              <a:ext uri="{FF2B5EF4-FFF2-40B4-BE49-F238E27FC236}">
                <a16:creationId xmlns:a16="http://schemas.microsoft.com/office/drawing/2014/main" id="{9A2C6097-560E-CB61-1ED9-438070C83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572237" y="3962932"/>
            <a:ext cx="475582" cy="519948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Lige pilforbindelse 38">
            <a:extLst>
              <a:ext uri="{FF2B5EF4-FFF2-40B4-BE49-F238E27FC236}">
                <a16:creationId xmlns:a16="http://schemas.microsoft.com/office/drawing/2014/main" id="{10789D8C-3873-D2CB-D772-8E813D444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1" idx="3"/>
          </p:cNvCxnSpPr>
          <p:nvPr/>
        </p:nvCxnSpPr>
        <p:spPr>
          <a:xfrm>
            <a:off x="1154000" y="6036896"/>
            <a:ext cx="10507195" cy="9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pilforbindelse 39">
            <a:extLst>
              <a:ext uri="{FF2B5EF4-FFF2-40B4-BE49-F238E27FC236}">
                <a16:creationId xmlns:a16="http://schemas.microsoft.com/office/drawing/2014/main" id="{52C9AA3B-22B3-50AC-2BE9-4FF92C15E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2" idx="1"/>
          </p:cNvCxnSpPr>
          <p:nvPr/>
        </p:nvCxnSpPr>
        <p:spPr>
          <a:xfrm flipH="1" flipV="1">
            <a:off x="444843" y="5812998"/>
            <a:ext cx="10477030" cy="75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kstfelt 51">
            <a:extLst>
              <a:ext uri="{FF2B5EF4-FFF2-40B4-BE49-F238E27FC236}">
                <a16:creationId xmlns:a16="http://schemas.microsoft.com/office/drawing/2014/main" id="{8A8A20F5-1EB5-AFF2-C83F-FA76FF0CA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75829" y="5897561"/>
            <a:ext cx="778171" cy="278669"/>
          </a:xfrm>
          <a:prstGeom prst="round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da-DK" sz="1000" kern="1200">
                <a:solidFill>
                  <a:srgbClr val="000C2E"/>
                </a:solidFill>
                <a:effectLst/>
                <a:latin typeface="KBH Black" panose="00000A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Hvorfor</a:t>
            </a:r>
            <a:endParaRPr lang="da-DK" sz="10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kstfelt 52">
            <a:extLst>
              <a:ext uri="{FF2B5EF4-FFF2-40B4-BE49-F238E27FC236}">
                <a16:creationId xmlns:a16="http://schemas.microsoft.com/office/drawing/2014/main" id="{C9D2FF60-F89E-5334-FF97-CE8C5999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0921873" y="5681258"/>
            <a:ext cx="957014" cy="278668"/>
          </a:xfrm>
          <a:prstGeom prst="round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da-DK" sz="1000" kern="1200">
                <a:solidFill>
                  <a:srgbClr val="000C2E"/>
                </a:solidFill>
                <a:effectLst/>
                <a:latin typeface="KBH Black" panose="00000A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Hvordan</a:t>
            </a:r>
            <a:endParaRPr lang="da-DK" sz="10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ktangel: afrundede hjørner 42">
            <a:extLst>
              <a:ext uri="{FF2B5EF4-FFF2-40B4-BE49-F238E27FC236}">
                <a16:creationId xmlns:a16="http://schemas.microsoft.com/office/drawing/2014/main" id="{A58AEBC7-AFAA-13E9-0FD3-1A9342889A62}"/>
              </a:ext>
            </a:extLst>
          </p:cNvPr>
          <p:cNvSpPr/>
          <p:nvPr/>
        </p:nvSpPr>
        <p:spPr>
          <a:xfrm>
            <a:off x="4900821" y="2800066"/>
            <a:ext cx="2048362" cy="91355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chemeClr val="bg1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Medarbejdergruppe 2 gør noget nyt</a:t>
            </a:r>
            <a:endParaRPr lang="da-DK" sz="900">
              <a:solidFill>
                <a:schemeClr val="bg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ktangel: afrundede hjørner 43">
            <a:extLst>
              <a:ext uri="{FF2B5EF4-FFF2-40B4-BE49-F238E27FC236}">
                <a16:creationId xmlns:a16="http://schemas.microsoft.com/office/drawing/2014/main" id="{BACFD70D-46BF-24A4-B136-33E1E154E469}"/>
              </a:ext>
            </a:extLst>
          </p:cNvPr>
          <p:cNvSpPr/>
          <p:nvPr/>
        </p:nvSpPr>
        <p:spPr>
          <a:xfrm>
            <a:off x="4908429" y="3918010"/>
            <a:ext cx="2040753" cy="68528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chemeClr val="bg1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Medarbejdergruppe 3 gør noget nyt</a:t>
            </a:r>
            <a:endParaRPr lang="da-DK" sz="900">
              <a:solidFill>
                <a:schemeClr val="bg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ktangel: afrundede hjørner 44">
            <a:extLst>
              <a:ext uri="{FF2B5EF4-FFF2-40B4-BE49-F238E27FC236}">
                <a16:creationId xmlns:a16="http://schemas.microsoft.com/office/drawing/2014/main" id="{D302982C-69DC-F721-B689-9D49511975CF}"/>
              </a:ext>
            </a:extLst>
          </p:cNvPr>
          <p:cNvSpPr/>
          <p:nvPr/>
        </p:nvSpPr>
        <p:spPr>
          <a:xfrm>
            <a:off x="4907552" y="4846775"/>
            <a:ext cx="2040752" cy="86668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chemeClr val="bg1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Ledergruppe 1 gør noget nyt</a:t>
            </a:r>
            <a:endParaRPr lang="da-DK" sz="900">
              <a:solidFill>
                <a:schemeClr val="bg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ktangel: afrundede hjørner 45">
            <a:extLst>
              <a:ext uri="{FF2B5EF4-FFF2-40B4-BE49-F238E27FC236}">
                <a16:creationId xmlns:a16="http://schemas.microsoft.com/office/drawing/2014/main" id="{758122E2-E8AC-0B8A-B4A3-706698F328EC}"/>
              </a:ext>
            </a:extLst>
          </p:cNvPr>
          <p:cNvSpPr/>
          <p:nvPr/>
        </p:nvSpPr>
        <p:spPr>
          <a:xfrm>
            <a:off x="2745813" y="4565617"/>
            <a:ext cx="1727704" cy="6852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900" kern="1200">
                <a:solidFill>
                  <a:srgbClr val="000C2E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Ledergruppe 1 kan noget nyt</a:t>
            </a:r>
            <a:endParaRPr lang="da-DK" sz="900">
              <a:solidFill>
                <a:srgbClr val="000C2E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Lige pilforbindelse 46">
            <a:extLst>
              <a:ext uri="{FF2B5EF4-FFF2-40B4-BE49-F238E27FC236}">
                <a16:creationId xmlns:a16="http://schemas.microsoft.com/office/drawing/2014/main" id="{2F97D35E-285A-E978-B868-BB9EE4301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1" idx="3"/>
            <a:endCxn id="19" idx="1"/>
          </p:cNvCxnSpPr>
          <p:nvPr/>
        </p:nvCxnSpPr>
        <p:spPr>
          <a:xfrm>
            <a:off x="2378975" y="2031092"/>
            <a:ext cx="360279" cy="4012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Lige pilforbindelse 47">
            <a:extLst>
              <a:ext uri="{FF2B5EF4-FFF2-40B4-BE49-F238E27FC236}">
                <a16:creationId xmlns:a16="http://schemas.microsoft.com/office/drawing/2014/main" id="{485E0D41-3BA9-9854-2C1B-24390ADDC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6" idx="3"/>
            <a:endCxn id="45" idx="1"/>
          </p:cNvCxnSpPr>
          <p:nvPr/>
        </p:nvCxnSpPr>
        <p:spPr>
          <a:xfrm>
            <a:off x="4473517" y="4908259"/>
            <a:ext cx="434035" cy="3718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ge pilforbindelse 48">
            <a:extLst>
              <a:ext uri="{FF2B5EF4-FFF2-40B4-BE49-F238E27FC236}">
                <a16:creationId xmlns:a16="http://schemas.microsoft.com/office/drawing/2014/main" id="{C838B64A-089C-DE7B-F350-0C1A3B3FF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8" idx="3"/>
            <a:endCxn id="44" idx="1"/>
          </p:cNvCxnSpPr>
          <p:nvPr/>
        </p:nvCxnSpPr>
        <p:spPr>
          <a:xfrm>
            <a:off x="4483618" y="4075661"/>
            <a:ext cx="424811" cy="1849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Lige pilforbindelse 49">
            <a:extLst>
              <a:ext uri="{FF2B5EF4-FFF2-40B4-BE49-F238E27FC236}">
                <a16:creationId xmlns:a16="http://schemas.microsoft.com/office/drawing/2014/main" id="{7AE9985B-DE06-F446-A6C5-510D33A12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7" idx="3"/>
            <a:endCxn id="43" idx="1"/>
          </p:cNvCxnSpPr>
          <p:nvPr/>
        </p:nvCxnSpPr>
        <p:spPr>
          <a:xfrm>
            <a:off x="4469902" y="3253095"/>
            <a:ext cx="430919" cy="37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Lige pilforbindelse 50">
            <a:extLst>
              <a:ext uri="{FF2B5EF4-FFF2-40B4-BE49-F238E27FC236}">
                <a16:creationId xmlns:a16="http://schemas.microsoft.com/office/drawing/2014/main" id="{8895417E-0F67-4B3B-2FC9-9C58C0CC5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9" idx="3"/>
            <a:endCxn id="20" idx="1"/>
          </p:cNvCxnSpPr>
          <p:nvPr/>
        </p:nvCxnSpPr>
        <p:spPr>
          <a:xfrm flipV="1">
            <a:off x="4531581" y="2166012"/>
            <a:ext cx="367546" cy="2663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Lige pilforbindelse 51">
            <a:extLst>
              <a:ext uri="{FF2B5EF4-FFF2-40B4-BE49-F238E27FC236}">
                <a16:creationId xmlns:a16="http://schemas.microsoft.com/office/drawing/2014/main" id="{68A5AA4A-F950-29CD-2018-1CD3748AC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>
          <a:xfrm flipV="1">
            <a:off x="6949183" y="2019957"/>
            <a:ext cx="337139" cy="1460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Forbindelse: vinklet 52">
            <a:extLst>
              <a:ext uri="{FF2B5EF4-FFF2-40B4-BE49-F238E27FC236}">
                <a16:creationId xmlns:a16="http://schemas.microsoft.com/office/drawing/2014/main" id="{4A4AF9EA-3D7E-35AB-F95B-0163C7E4D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1" idx="3"/>
            <a:endCxn id="26" idx="1"/>
          </p:cNvCxnSpPr>
          <p:nvPr/>
        </p:nvCxnSpPr>
        <p:spPr>
          <a:xfrm>
            <a:off x="9910715" y="2019957"/>
            <a:ext cx="313026" cy="1683879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Forbindelse: vinklet 53">
            <a:extLst>
              <a:ext uri="{FF2B5EF4-FFF2-40B4-BE49-F238E27FC236}">
                <a16:creationId xmlns:a16="http://schemas.microsoft.com/office/drawing/2014/main" id="{D8A9C55B-6A3E-57A0-4919-6D4E5B228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3" idx="3"/>
            <a:endCxn id="26" idx="1"/>
          </p:cNvCxnSpPr>
          <p:nvPr/>
        </p:nvCxnSpPr>
        <p:spPr>
          <a:xfrm>
            <a:off x="9930662" y="3596181"/>
            <a:ext cx="293079" cy="107655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Lige pilforbindelse 54">
            <a:extLst>
              <a:ext uri="{FF2B5EF4-FFF2-40B4-BE49-F238E27FC236}">
                <a16:creationId xmlns:a16="http://schemas.microsoft.com/office/drawing/2014/main" id="{633FC7E8-7A36-45E8-062F-AD505648FC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5" idx="3"/>
            <a:endCxn id="25" idx="1"/>
          </p:cNvCxnSpPr>
          <p:nvPr/>
        </p:nvCxnSpPr>
        <p:spPr>
          <a:xfrm>
            <a:off x="6948304" y="5280117"/>
            <a:ext cx="384889" cy="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Lige pilforbindelse 56">
            <a:extLst>
              <a:ext uri="{FF2B5EF4-FFF2-40B4-BE49-F238E27FC236}">
                <a16:creationId xmlns:a16="http://schemas.microsoft.com/office/drawing/2014/main" id="{ABAB04E8-DDAD-1329-FFF7-4CE3293D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0" idx="3"/>
            <a:endCxn id="22" idx="1"/>
          </p:cNvCxnSpPr>
          <p:nvPr/>
        </p:nvCxnSpPr>
        <p:spPr>
          <a:xfrm>
            <a:off x="6949183" y="2166012"/>
            <a:ext cx="332816" cy="5867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Lige pilforbindelse 57">
            <a:extLst>
              <a:ext uri="{FF2B5EF4-FFF2-40B4-BE49-F238E27FC236}">
                <a16:creationId xmlns:a16="http://schemas.microsoft.com/office/drawing/2014/main" id="{FEAD621E-92DB-5C48-8210-D3B8042A65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2" idx="3"/>
            <a:endCxn id="19" idx="1"/>
          </p:cNvCxnSpPr>
          <p:nvPr/>
        </p:nvCxnSpPr>
        <p:spPr>
          <a:xfrm flipV="1">
            <a:off x="2378975" y="2432319"/>
            <a:ext cx="360279" cy="2468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Lige pilforbindelse 58">
            <a:extLst>
              <a:ext uri="{FF2B5EF4-FFF2-40B4-BE49-F238E27FC236}">
                <a16:creationId xmlns:a16="http://schemas.microsoft.com/office/drawing/2014/main" id="{9449A6C3-50EB-B493-3744-915A57288C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3" idx="3"/>
            <a:endCxn id="17" idx="1"/>
          </p:cNvCxnSpPr>
          <p:nvPr/>
        </p:nvCxnSpPr>
        <p:spPr>
          <a:xfrm flipV="1">
            <a:off x="2370105" y="3253095"/>
            <a:ext cx="353967" cy="718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Lige pilforbindelse 59">
            <a:extLst>
              <a:ext uri="{FF2B5EF4-FFF2-40B4-BE49-F238E27FC236}">
                <a16:creationId xmlns:a16="http://schemas.microsoft.com/office/drawing/2014/main" id="{AEBDAAF3-D21E-FE0D-AB1B-4E1B0C165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4" idx="3"/>
            <a:endCxn id="18" idx="1"/>
          </p:cNvCxnSpPr>
          <p:nvPr/>
        </p:nvCxnSpPr>
        <p:spPr>
          <a:xfrm>
            <a:off x="2391829" y="3970388"/>
            <a:ext cx="364084" cy="1052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Lige pilforbindelse 60">
            <a:extLst>
              <a:ext uri="{FF2B5EF4-FFF2-40B4-BE49-F238E27FC236}">
                <a16:creationId xmlns:a16="http://schemas.microsoft.com/office/drawing/2014/main" id="{178F71D3-CA3C-3119-15DE-380BD6189B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5" idx="3"/>
            <a:endCxn id="46" idx="1"/>
          </p:cNvCxnSpPr>
          <p:nvPr/>
        </p:nvCxnSpPr>
        <p:spPr>
          <a:xfrm>
            <a:off x="2382451" y="4620259"/>
            <a:ext cx="363362" cy="288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ktangel: afrundede hjørner 64">
            <a:extLst>
              <a:ext uri="{FF2B5EF4-FFF2-40B4-BE49-F238E27FC236}">
                <a16:creationId xmlns:a16="http://schemas.microsoft.com/office/drawing/2014/main" id="{24542773-F333-2AF5-D489-FF717DD292F3}"/>
              </a:ext>
            </a:extLst>
          </p:cNvPr>
          <p:cNvSpPr/>
          <p:nvPr/>
        </p:nvSpPr>
        <p:spPr>
          <a:xfrm>
            <a:off x="8789115" y="4066457"/>
            <a:ext cx="1117276" cy="576000"/>
          </a:xfrm>
          <a:prstGeom prst="roundRect">
            <a:avLst/>
          </a:prstGeom>
          <a:solidFill>
            <a:srgbClr val="D2B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a-DK" sz="1000" kern="1200">
                <a:solidFill>
                  <a:schemeClr val="bg1"/>
                </a:solidFill>
                <a:effectLst/>
                <a:latin typeface="KBH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Gevinst 5</a:t>
            </a:r>
            <a:endParaRPr lang="da-DK" sz="800">
              <a:solidFill>
                <a:schemeClr val="bg1"/>
              </a:solidFill>
              <a:effectLst/>
              <a:latin typeface="KBH Teks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Lige pilforbindelse 86">
            <a:extLst>
              <a:ext uri="{FF2B5EF4-FFF2-40B4-BE49-F238E27FC236}">
                <a16:creationId xmlns:a16="http://schemas.microsoft.com/office/drawing/2014/main" id="{057B914B-A079-0D67-D4C0-D27527B0D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 flipV="1">
            <a:off x="2378975" y="4075661"/>
            <a:ext cx="376938" cy="1204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Lige pilforbindelse 136">
            <a:extLst>
              <a:ext uri="{FF2B5EF4-FFF2-40B4-BE49-F238E27FC236}">
                <a16:creationId xmlns:a16="http://schemas.microsoft.com/office/drawing/2014/main" id="{7B5400EC-563B-14BC-D74B-FBC6FDE18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4" idx="3"/>
            <a:endCxn id="24" idx="1"/>
          </p:cNvCxnSpPr>
          <p:nvPr/>
        </p:nvCxnSpPr>
        <p:spPr>
          <a:xfrm>
            <a:off x="6949182" y="4260652"/>
            <a:ext cx="364858" cy="877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Lige pilforbindelse 137">
            <a:extLst>
              <a:ext uri="{FF2B5EF4-FFF2-40B4-BE49-F238E27FC236}">
                <a16:creationId xmlns:a16="http://schemas.microsoft.com/office/drawing/2014/main" id="{68E4FF78-0764-1126-CC4A-154B5DE46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3" idx="3"/>
            <a:endCxn id="23" idx="1"/>
          </p:cNvCxnSpPr>
          <p:nvPr/>
        </p:nvCxnSpPr>
        <p:spPr>
          <a:xfrm>
            <a:off x="6949183" y="3256842"/>
            <a:ext cx="357086" cy="3393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Lige pilforbindelse 145">
            <a:extLst>
              <a:ext uri="{FF2B5EF4-FFF2-40B4-BE49-F238E27FC236}">
                <a16:creationId xmlns:a16="http://schemas.microsoft.com/office/drawing/2014/main" id="{68A3F8C9-306F-51C2-AF84-7AFE51F50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4" idx="3"/>
            <a:endCxn id="65" idx="1"/>
          </p:cNvCxnSpPr>
          <p:nvPr/>
        </p:nvCxnSpPr>
        <p:spPr>
          <a:xfrm>
            <a:off x="8496036" y="4348451"/>
            <a:ext cx="293079" cy="60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Forbindelse: vinklet 150">
            <a:extLst>
              <a:ext uri="{FF2B5EF4-FFF2-40B4-BE49-F238E27FC236}">
                <a16:creationId xmlns:a16="http://schemas.microsoft.com/office/drawing/2014/main" id="{AE0F1901-0A62-8674-618A-F50B5EABD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9906391" y="3703836"/>
            <a:ext cx="317350" cy="1584918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Forbindelse: vinklet 151">
            <a:extLst>
              <a:ext uri="{FF2B5EF4-FFF2-40B4-BE49-F238E27FC236}">
                <a16:creationId xmlns:a16="http://schemas.microsoft.com/office/drawing/2014/main" id="{19572093-2296-DE08-8599-172EE175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5" idx="3"/>
            <a:endCxn id="26" idx="1"/>
          </p:cNvCxnSpPr>
          <p:nvPr/>
        </p:nvCxnSpPr>
        <p:spPr>
          <a:xfrm flipV="1">
            <a:off x="9906391" y="3703836"/>
            <a:ext cx="317350" cy="650621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Stjerne: 6 takker 187">
            <a:extLst>
              <a:ext uri="{FF2B5EF4-FFF2-40B4-BE49-F238E27FC236}">
                <a16:creationId xmlns:a16="http://schemas.microsoft.com/office/drawing/2014/main" id="{8E2634A3-90AD-56C1-29D2-7F7B8ED84E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94195" y="6460127"/>
            <a:ext cx="216000" cy="252000"/>
          </a:xfrm>
          <a:prstGeom prst="star6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9" name="Tekstfelt 188">
            <a:extLst>
              <a:ext uri="{FF2B5EF4-FFF2-40B4-BE49-F238E27FC236}">
                <a16:creationId xmlns:a16="http://schemas.microsoft.com/office/drawing/2014/main" id="{94999E36-45B2-B823-9298-966115C1BF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62901" y="6351633"/>
            <a:ext cx="38555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i="1"/>
              <a:t>Markér styrende gevinster med stjerne og markér pile, der fører til dem, med rødt for at se vejen til gevinsten.</a:t>
            </a:r>
          </a:p>
        </p:txBody>
      </p:sp>
    </p:spTree>
    <p:extLst>
      <p:ext uri="{BB962C8B-B14F-4D97-AF65-F5344CB8AC3E}">
        <p14:creationId xmlns:p14="http://schemas.microsoft.com/office/powerpoint/2010/main" val="3543958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94B9A806-52BF-411A-8249-27B5B5ADC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43748"/>
            <a:ext cx="10800000" cy="1080000"/>
          </a:xfrm>
        </p:spPr>
        <p:txBody>
          <a:bodyPr/>
          <a:lstStyle/>
          <a:p>
            <a:r>
              <a:rPr lang="da-DK"/>
              <a:t>Ø</a:t>
            </a:r>
            <a:r>
              <a:rPr lang="da-DK">
                <a:solidFill>
                  <a:schemeClr val="tx1"/>
                </a:solidFill>
              </a:rPr>
              <a:t>konomiske gevinster,</a:t>
            </a:r>
            <a:br>
              <a:rPr lang="da-DK">
                <a:solidFill>
                  <a:schemeClr val="tx1"/>
                </a:solidFill>
              </a:rPr>
            </a:br>
            <a:r>
              <a:rPr lang="da-DK">
                <a:solidFill>
                  <a:schemeClr val="tx1"/>
                </a:solidFill>
              </a:rPr>
              <a:t>bruttoliste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BBA60D87-AB9B-4B8D-BF6E-09BCF5CB1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4</a:t>
            </a:fld>
            <a:endParaRPr lang="da-DK"/>
          </a:p>
        </p:txBody>
      </p:sp>
      <p:graphicFrame>
        <p:nvGraphicFramePr>
          <p:cNvPr id="4" name="Tabel 3" descr="Tabel over gevinst&#10;">
            <a:extLst>
              <a:ext uri="{FF2B5EF4-FFF2-40B4-BE49-F238E27FC236}">
                <a16:creationId xmlns:a16="http://schemas.microsoft.com/office/drawing/2014/main" id="{406F2D3A-1A1E-B284-9385-F1B169565A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024512"/>
              </p:ext>
            </p:extLst>
          </p:nvPr>
        </p:nvGraphicFramePr>
        <p:xfrm>
          <a:off x="540000" y="2074102"/>
          <a:ext cx="11088000" cy="4032000"/>
        </p:xfrm>
        <a:graphic>
          <a:graphicData uri="http://schemas.openxmlformats.org/drawingml/2006/table">
            <a:tbl>
              <a:tblPr firstRow="1" firstCol="1" bandRow="1"/>
              <a:tblGrid>
                <a:gridCol w="1620000">
                  <a:extLst>
                    <a:ext uri="{9D8B030D-6E8A-4147-A177-3AD203B41FA5}">
                      <a16:colId xmlns:a16="http://schemas.microsoft.com/office/drawing/2014/main" val="91768354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697278976"/>
                    </a:ext>
                  </a:extLst>
                </a:gridCol>
                <a:gridCol w="2988000">
                  <a:extLst>
                    <a:ext uri="{9D8B030D-6E8A-4147-A177-3AD203B41FA5}">
                      <a16:colId xmlns:a16="http://schemas.microsoft.com/office/drawing/2014/main" val="3699295414"/>
                    </a:ext>
                  </a:extLst>
                </a:gridCol>
                <a:gridCol w="2772000">
                  <a:extLst>
                    <a:ext uri="{9D8B030D-6E8A-4147-A177-3AD203B41FA5}">
                      <a16:colId xmlns:a16="http://schemas.microsoft.com/office/drawing/2014/main" val="3533326915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319405102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20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Gevinstnavn/-ID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20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Gevinstejer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20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Beskrivelse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Samlet gevinstværdi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20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Gevinstrealiseringsperiode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67495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[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Hvilken gevinst?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]</a:t>
                      </a: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[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Indsæt navn på gevinstejer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]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[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Beskriv essensen af den forventede gevinst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] </a:t>
                      </a: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[Forvent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 værdi i kr.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]</a:t>
                      </a: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[Angiv den periode, som gevinsten forventes indfriet indenfor, med start- og slutdato]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80253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098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87509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97700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60203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023636"/>
                  </a:ext>
                </a:extLst>
              </a:tr>
            </a:tbl>
          </a:graphicData>
        </a:graphic>
      </p:graphicFrame>
      <p:sp>
        <p:nvSpPr>
          <p:cNvPr id="2" name="Rektangel: afrundede hjørner 1">
            <a:extLst>
              <a:ext uri="{FF2B5EF4-FFF2-40B4-BE49-F238E27FC236}">
                <a16:creationId xmlns:a16="http://schemas.microsoft.com/office/drawing/2014/main" id="{FE31766B-0112-DEAF-6D13-96C4C04F08F5}"/>
              </a:ext>
            </a:extLst>
          </p:cNvPr>
          <p:cNvSpPr/>
          <p:nvPr/>
        </p:nvSpPr>
        <p:spPr>
          <a:xfrm>
            <a:off x="6505074" y="623748"/>
            <a:ext cx="5069305" cy="90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lnSpc>
                <a:spcPct val="100000"/>
              </a:lnSpc>
            </a:pPr>
            <a:r>
              <a:rPr lang="da-DK" sz="1100" i="1">
                <a:solidFill>
                  <a:schemeClr val="tx1"/>
                </a:solidFill>
              </a:rPr>
              <a:t>I dette skema opstilles bruttolisten af økonomiske gevinster, som blev afdækket i gevinstdiagrammet. Hvis der er styrende økonomiske gevinster, placeres de/den øverst og markeres med stjerne. </a:t>
            </a:r>
          </a:p>
        </p:txBody>
      </p:sp>
      <p:sp>
        <p:nvSpPr>
          <p:cNvPr id="7" name="Stjerne: 6 takker 6">
            <a:extLst>
              <a:ext uri="{FF2B5EF4-FFF2-40B4-BE49-F238E27FC236}">
                <a16:creationId xmlns:a16="http://schemas.microsoft.com/office/drawing/2014/main" id="{358CA326-54DA-6419-E508-7E2E79C72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3977" y="2656076"/>
            <a:ext cx="216000" cy="252000"/>
          </a:xfrm>
          <a:prstGeom prst="star6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708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94B9A806-52BF-411A-8249-27B5B5ADC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43748"/>
            <a:ext cx="10800000" cy="1080000"/>
          </a:xfrm>
        </p:spPr>
        <p:txBody>
          <a:bodyPr/>
          <a:lstStyle/>
          <a:p>
            <a:r>
              <a:rPr lang="da-DK">
                <a:solidFill>
                  <a:schemeClr val="tx1"/>
                </a:solidFill>
              </a:rPr>
              <a:t>Kvalitative gevinster,</a:t>
            </a:r>
            <a:br>
              <a:rPr lang="da-DK">
                <a:solidFill>
                  <a:schemeClr val="tx1"/>
                </a:solidFill>
              </a:rPr>
            </a:br>
            <a:r>
              <a:rPr lang="da-DK">
                <a:solidFill>
                  <a:schemeClr val="tx1"/>
                </a:solidFill>
              </a:rPr>
              <a:t>bruttoliste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BBA60D87-AB9B-4B8D-BF6E-09BCF5CB1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5</a:t>
            </a:fld>
            <a:endParaRPr lang="da-DK"/>
          </a:p>
        </p:txBody>
      </p:sp>
      <p:graphicFrame>
        <p:nvGraphicFramePr>
          <p:cNvPr id="4" name="Tabel 3" descr="Gevinster">
            <a:extLst>
              <a:ext uri="{FF2B5EF4-FFF2-40B4-BE49-F238E27FC236}">
                <a16:creationId xmlns:a16="http://schemas.microsoft.com/office/drawing/2014/main" id="{406F2D3A-1A1E-B284-9385-F1B169565A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167751"/>
              </p:ext>
            </p:extLst>
          </p:nvPr>
        </p:nvGraphicFramePr>
        <p:xfrm>
          <a:off x="540000" y="2074102"/>
          <a:ext cx="11088000" cy="4032000"/>
        </p:xfrm>
        <a:graphic>
          <a:graphicData uri="http://schemas.openxmlformats.org/drawingml/2006/table">
            <a:tbl>
              <a:tblPr firstRow="1" firstCol="1" bandRow="1"/>
              <a:tblGrid>
                <a:gridCol w="1620000">
                  <a:extLst>
                    <a:ext uri="{9D8B030D-6E8A-4147-A177-3AD203B41FA5}">
                      <a16:colId xmlns:a16="http://schemas.microsoft.com/office/drawing/2014/main" val="91768354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697278976"/>
                    </a:ext>
                  </a:extLst>
                </a:gridCol>
                <a:gridCol w="2988000">
                  <a:extLst>
                    <a:ext uri="{9D8B030D-6E8A-4147-A177-3AD203B41FA5}">
                      <a16:colId xmlns:a16="http://schemas.microsoft.com/office/drawing/2014/main" val="3699295414"/>
                    </a:ext>
                  </a:extLst>
                </a:gridCol>
                <a:gridCol w="2772000">
                  <a:extLst>
                    <a:ext uri="{9D8B030D-6E8A-4147-A177-3AD203B41FA5}">
                      <a16:colId xmlns:a16="http://schemas.microsoft.com/office/drawing/2014/main" val="3533326915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319405102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20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Gevinstnavn/-ID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20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Gevinstejer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Beskrivelse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Måleenhed og acceptkriterie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20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Gevinstrealiseringsperiode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67495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[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Hvilken gevinst?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]</a:t>
                      </a: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[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Indsæt navn på gevinstejer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]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[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Beskriv essensen af den forventede gevinst</a:t>
                      </a: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]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[Angiv måleenhed]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[Angiv den periode, som gevinsten forventes indfriet indenfor, med start- og slutdato]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80253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098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00">
                          <a:solidFill>
                            <a:schemeClr val="tx1"/>
                          </a:solidFill>
                          <a:effectLst/>
                          <a:latin typeface="KBH Tekst" panose="000005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87509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97700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60203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KBH Tekst" panose="000005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023636"/>
                  </a:ext>
                </a:extLst>
              </a:tr>
            </a:tbl>
          </a:graphicData>
        </a:graphic>
      </p:graphicFrame>
      <p:sp>
        <p:nvSpPr>
          <p:cNvPr id="5" name="Rektangel: afrundede hjørner 4">
            <a:extLst>
              <a:ext uri="{FF2B5EF4-FFF2-40B4-BE49-F238E27FC236}">
                <a16:creationId xmlns:a16="http://schemas.microsoft.com/office/drawing/2014/main" id="{031C0636-CC97-A0C3-F12A-20905581D7DA}"/>
              </a:ext>
            </a:extLst>
          </p:cNvPr>
          <p:cNvSpPr/>
          <p:nvPr/>
        </p:nvSpPr>
        <p:spPr>
          <a:xfrm>
            <a:off x="6352674" y="627642"/>
            <a:ext cx="5007304" cy="90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lnSpc>
                <a:spcPct val="100000"/>
              </a:lnSpc>
            </a:pPr>
            <a:r>
              <a:rPr lang="da-DK" sz="1100" i="1">
                <a:solidFill>
                  <a:schemeClr val="tx1"/>
                </a:solidFill>
              </a:rPr>
              <a:t>I dette skema opstilles bruttolisten af kvalitative gevinster, som blev afdækket i gevinstdiagrammet. Hvis der er styrende kvalitative gevinster, placeres de/den øverst og markeres med stjerne. </a:t>
            </a:r>
          </a:p>
        </p:txBody>
      </p:sp>
      <p:sp>
        <p:nvSpPr>
          <p:cNvPr id="2" name="Stjerne: 6 takker 1">
            <a:extLst>
              <a:ext uri="{FF2B5EF4-FFF2-40B4-BE49-F238E27FC236}">
                <a16:creationId xmlns:a16="http://schemas.microsoft.com/office/drawing/2014/main" id="{5121E8D8-4866-C107-DFE5-60A5FB13D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3977" y="2656076"/>
            <a:ext cx="216000" cy="252000"/>
          </a:xfrm>
          <a:prstGeom prst="star6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283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091D1D-398D-A807-2474-212EA5797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250826"/>
            <a:ext cx="10800000" cy="570196"/>
          </a:xfrm>
        </p:spPr>
        <p:txBody>
          <a:bodyPr>
            <a:normAutofit/>
          </a:bodyPr>
          <a:lstStyle/>
          <a:p>
            <a:r>
              <a:rPr lang="da-DK" sz="3200"/>
              <a:t>Måling på tidlige indikatorer</a:t>
            </a:r>
            <a:endParaRPr lang="da-DK" sz="2400" i="1">
              <a:latin typeface="+mn-lt"/>
            </a:endParaRP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98D1861D-DF0E-96F1-030B-16BE7C86C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6</a:t>
            </a:fld>
            <a:endParaRPr lang="da-DK"/>
          </a:p>
        </p:txBody>
      </p:sp>
      <p:graphicFrame>
        <p:nvGraphicFramePr>
          <p:cNvPr id="5" name="Tabel 4" descr="Gevinstnavn/-ID, Måleansvarlig(e)&#10;&#10;">
            <a:extLst>
              <a:ext uri="{FF2B5EF4-FFF2-40B4-BE49-F238E27FC236}">
                <a16:creationId xmlns:a16="http://schemas.microsoft.com/office/drawing/2014/main" id="{275E3758-4685-903C-E449-B5967CCCB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948550"/>
              </p:ext>
            </p:extLst>
          </p:nvPr>
        </p:nvGraphicFramePr>
        <p:xfrm>
          <a:off x="254000" y="1049154"/>
          <a:ext cx="11719466" cy="449020"/>
        </p:xfrm>
        <a:graphic>
          <a:graphicData uri="http://schemas.openxmlformats.org/drawingml/2006/table">
            <a:tbl>
              <a:tblPr firstRow="1" firstCol="1" bandRow="1"/>
              <a:tblGrid>
                <a:gridCol w="2835709">
                  <a:extLst>
                    <a:ext uri="{9D8B030D-6E8A-4147-A177-3AD203B41FA5}">
                      <a16:colId xmlns:a16="http://schemas.microsoft.com/office/drawing/2014/main" val="917683542"/>
                    </a:ext>
                  </a:extLst>
                </a:gridCol>
                <a:gridCol w="2752826">
                  <a:extLst>
                    <a:ext uri="{9D8B030D-6E8A-4147-A177-3AD203B41FA5}">
                      <a16:colId xmlns:a16="http://schemas.microsoft.com/office/drawing/2014/main" val="2697278976"/>
                    </a:ext>
                  </a:extLst>
                </a:gridCol>
                <a:gridCol w="2200798">
                  <a:extLst>
                    <a:ext uri="{9D8B030D-6E8A-4147-A177-3AD203B41FA5}">
                      <a16:colId xmlns:a16="http://schemas.microsoft.com/office/drawing/2014/main" val="3962040911"/>
                    </a:ext>
                  </a:extLst>
                </a:gridCol>
                <a:gridCol w="3930133">
                  <a:extLst>
                    <a:ext uri="{9D8B030D-6E8A-4147-A177-3AD203B41FA5}">
                      <a16:colId xmlns:a16="http://schemas.microsoft.com/office/drawing/2014/main" val="4221847675"/>
                    </a:ext>
                  </a:extLst>
                </a:gridCol>
              </a:tblGrid>
              <a:tr h="449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dirty="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Gevinstnavn/-ID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10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10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Måleansvarlig(e)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100" kern="1200" dirty="0">
                        <a:solidFill>
                          <a:schemeClr val="bg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674955"/>
                  </a:ext>
                </a:extLst>
              </a:tr>
            </a:tbl>
          </a:graphicData>
        </a:graphic>
      </p:graphicFrame>
      <p:graphicFrame>
        <p:nvGraphicFramePr>
          <p:cNvPr id="6" name="Tabel 5" descr="Tidlig indikator, Acceptkriterie, Målemetode, Måletidspunkt/-periode, &#10;Resultat&#10;&#10;&#10;&#10;">
            <a:extLst>
              <a:ext uri="{FF2B5EF4-FFF2-40B4-BE49-F238E27FC236}">
                <a16:creationId xmlns:a16="http://schemas.microsoft.com/office/drawing/2014/main" id="{7229D9AA-381F-E359-B8FA-06193B0E9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833797"/>
              </p:ext>
            </p:extLst>
          </p:nvPr>
        </p:nvGraphicFramePr>
        <p:xfrm>
          <a:off x="254000" y="1688125"/>
          <a:ext cx="11719466" cy="4449430"/>
        </p:xfrm>
        <a:graphic>
          <a:graphicData uri="http://schemas.openxmlformats.org/drawingml/2006/table">
            <a:tbl>
              <a:tblPr firstRow="1" firstCol="1" bandRow="1"/>
              <a:tblGrid>
                <a:gridCol w="2828834">
                  <a:extLst>
                    <a:ext uri="{9D8B030D-6E8A-4147-A177-3AD203B41FA5}">
                      <a16:colId xmlns:a16="http://schemas.microsoft.com/office/drawing/2014/main" val="917683542"/>
                    </a:ext>
                  </a:extLst>
                </a:gridCol>
                <a:gridCol w="2769326">
                  <a:extLst>
                    <a:ext uri="{9D8B030D-6E8A-4147-A177-3AD203B41FA5}">
                      <a16:colId xmlns:a16="http://schemas.microsoft.com/office/drawing/2014/main" val="3699295414"/>
                    </a:ext>
                  </a:extLst>
                </a:gridCol>
                <a:gridCol w="2182707">
                  <a:extLst>
                    <a:ext uri="{9D8B030D-6E8A-4147-A177-3AD203B41FA5}">
                      <a16:colId xmlns:a16="http://schemas.microsoft.com/office/drawing/2014/main" val="1144467392"/>
                    </a:ext>
                  </a:extLst>
                </a:gridCol>
                <a:gridCol w="2019532">
                  <a:extLst>
                    <a:ext uri="{9D8B030D-6E8A-4147-A177-3AD203B41FA5}">
                      <a16:colId xmlns:a16="http://schemas.microsoft.com/office/drawing/2014/main" val="2488858565"/>
                    </a:ext>
                  </a:extLst>
                </a:gridCol>
                <a:gridCol w="1919067">
                  <a:extLst>
                    <a:ext uri="{9D8B030D-6E8A-4147-A177-3AD203B41FA5}">
                      <a16:colId xmlns:a16="http://schemas.microsoft.com/office/drawing/2014/main" val="3894786480"/>
                    </a:ext>
                  </a:extLst>
                </a:gridCol>
              </a:tblGrid>
              <a:tr h="2855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a-DK" sz="1050" dirty="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Tidlig indikator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a-DK" sz="105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Acceptkriterie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a-DK" sz="105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Målemetode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a-DK" sz="105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Måletidspunkt/-periode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a-DK" sz="105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Resultat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3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674955"/>
                  </a:ext>
                </a:extLst>
              </a:tr>
              <a:tr h="13879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 i="1" dirty="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a-DK" sz="1050" i="1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248370"/>
                  </a:ext>
                </a:extLst>
              </a:tr>
              <a:tr h="13879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 i="1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a-DK" sz="1050" i="1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596628"/>
                  </a:ext>
                </a:extLst>
              </a:tr>
              <a:tr h="13879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 i="1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a-DK" sz="1050" i="1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050" dirty="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383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30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091D1D-398D-A807-2474-212EA5797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250826"/>
            <a:ext cx="6121400" cy="570196"/>
          </a:xfrm>
        </p:spPr>
        <p:txBody>
          <a:bodyPr>
            <a:normAutofit/>
          </a:bodyPr>
          <a:lstStyle/>
          <a:p>
            <a:r>
              <a:rPr lang="da-DK" sz="3200"/>
              <a:t>Måling på gevinstrealisering</a:t>
            </a:r>
            <a:endParaRPr lang="da-DK" sz="2400" i="1">
              <a:latin typeface="+mn-lt"/>
            </a:endParaRP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98D1861D-DF0E-96F1-030B-16BE7C86C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7</a:t>
            </a:fld>
            <a:endParaRPr lang="da-DK"/>
          </a:p>
        </p:txBody>
      </p:sp>
      <p:graphicFrame>
        <p:nvGraphicFramePr>
          <p:cNvPr id="5" name="Tabel 4" descr="Gevinstnavn/-ID&#10;Måleansvarlig&#10;Gevinstrealiseringsperiode &#10;Senest godkendte gevinstværdi i kr. (økonomisk) eller acceptkriterie (kvalitativ)&#10;">
            <a:extLst>
              <a:ext uri="{FF2B5EF4-FFF2-40B4-BE49-F238E27FC236}">
                <a16:creationId xmlns:a16="http://schemas.microsoft.com/office/drawing/2014/main" id="{275E3758-4685-903C-E449-B5967CCCB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965527"/>
              </p:ext>
            </p:extLst>
          </p:nvPr>
        </p:nvGraphicFramePr>
        <p:xfrm>
          <a:off x="253999" y="979623"/>
          <a:ext cx="11433696" cy="864000"/>
        </p:xfrm>
        <a:graphic>
          <a:graphicData uri="http://schemas.openxmlformats.org/drawingml/2006/table">
            <a:tbl>
              <a:tblPr firstRow="1" firstCol="1" bandRow="1"/>
              <a:tblGrid>
                <a:gridCol w="2688706">
                  <a:extLst>
                    <a:ext uri="{9D8B030D-6E8A-4147-A177-3AD203B41FA5}">
                      <a16:colId xmlns:a16="http://schemas.microsoft.com/office/drawing/2014/main" val="917683542"/>
                    </a:ext>
                  </a:extLst>
                </a:gridCol>
                <a:gridCol w="2818015">
                  <a:extLst>
                    <a:ext uri="{9D8B030D-6E8A-4147-A177-3AD203B41FA5}">
                      <a16:colId xmlns:a16="http://schemas.microsoft.com/office/drawing/2014/main" val="2697278976"/>
                    </a:ext>
                  </a:extLst>
                </a:gridCol>
                <a:gridCol w="3129108">
                  <a:extLst>
                    <a:ext uri="{9D8B030D-6E8A-4147-A177-3AD203B41FA5}">
                      <a16:colId xmlns:a16="http://schemas.microsoft.com/office/drawing/2014/main" val="3962040911"/>
                    </a:ext>
                  </a:extLst>
                </a:gridCol>
                <a:gridCol w="2797867">
                  <a:extLst>
                    <a:ext uri="{9D8B030D-6E8A-4147-A177-3AD203B41FA5}">
                      <a16:colId xmlns:a16="http://schemas.microsoft.com/office/drawing/2014/main" val="422184767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dirty="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Gevinstnavn/-ID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5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5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Måleansvarlig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50" kern="1200">
                        <a:solidFill>
                          <a:schemeClr val="bg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67495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Gevinstrealiseringsperiode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50" kern="1200">
                        <a:solidFill>
                          <a:schemeClr val="bg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dirty="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Senest godkendte </a:t>
                      </a:r>
                      <a:r>
                        <a:rPr lang="da-DK" sz="105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gevinstværdi i kr. (økonomisk) eller acceptkriterie (kvalitativ)</a:t>
                      </a:r>
                      <a:endParaRPr lang="da-DK" sz="105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50" kern="1200" dirty="0">
                        <a:solidFill>
                          <a:schemeClr val="bg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059460"/>
                  </a:ext>
                </a:extLst>
              </a:tr>
            </a:tbl>
          </a:graphicData>
        </a:graphic>
      </p:graphicFrame>
      <p:graphicFrame>
        <p:nvGraphicFramePr>
          <p:cNvPr id="2" name="Tabel 1" descr="Tabel over målinger">
            <a:extLst>
              <a:ext uri="{FF2B5EF4-FFF2-40B4-BE49-F238E27FC236}">
                <a16:creationId xmlns:a16="http://schemas.microsoft.com/office/drawing/2014/main" id="{FD94EB1A-7498-B53C-EEF7-A3E801896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096621"/>
              </p:ext>
            </p:extLst>
          </p:nvPr>
        </p:nvGraphicFramePr>
        <p:xfrm>
          <a:off x="253999" y="2328478"/>
          <a:ext cx="11433695" cy="1939500"/>
        </p:xfrm>
        <a:graphic>
          <a:graphicData uri="http://schemas.openxmlformats.org/drawingml/2006/table">
            <a:tbl>
              <a:tblPr firstRow="1" firstCol="1" bandRow="1"/>
              <a:tblGrid>
                <a:gridCol w="1518240">
                  <a:extLst>
                    <a:ext uri="{9D8B030D-6E8A-4147-A177-3AD203B41FA5}">
                      <a16:colId xmlns:a16="http://schemas.microsoft.com/office/drawing/2014/main" val="2108373558"/>
                    </a:ext>
                  </a:extLst>
                </a:gridCol>
                <a:gridCol w="1983091">
                  <a:extLst>
                    <a:ext uri="{9D8B030D-6E8A-4147-A177-3AD203B41FA5}">
                      <a16:colId xmlns:a16="http://schemas.microsoft.com/office/drawing/2014/main" val="4086240110"/>
                    </a:ext>
                  </a:extLst>
                </a:gridCol>
                <a:gridCol w="1983091">
                  <a:extLst>
                    <a:ext uri="{9D8B030D-6E8A-4147-A177-3AD203B41FA5}">
                      <a16:colId xmlns:a16="http://schemas.microsoft.com/office/drawing/2014/main" val="1159416055"/>
                    </a:ext>
                  </a:extLst>
                </a:gridCol>
                <a:gridCol w="1983091">
                  <a:extLst>
                    <a:ext uri="{9D8B030D-6E8A-4147-A177-3AD203B41FA5}">
                      <a16:colId xmlns:a16="http://schemas.microsoft.com/office/drawing/2014/main" val="3463834545"/>
                    </a:ext>
                  </a:extLst>
                </a:gridCol>
                <a:gridCol w="1983091">
                  <a:extLst>
                    <a:ext uri="{9D8B030D-6E8A-4147-A177-3AD203B41FA5}">
                      <a16:colId xmlns:a16="http://schemas.microsoft.com/office/drawing/2014/main" val="738494534"/>
                    </a:ext>
                  </a:extLst>
                </a:gridCol>
                <a:gridCol w="1983091">
                  <a:extLst>
                    <a:ext uri="{9D8B030D-6E8A-4147-A177-3AD203B41FA5}">
                      <a16:colId xmlns:a16="http://schemas.microsoft.com/office/drawing/2014/main" val="2047949022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Målinger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Baselinemåling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1. måling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2. måling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3. måling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Endelig måling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81886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>
                          <a:solidFill>
                            <a:schemeClr val="tx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Dato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538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>
                          <a:solidFill>
                            <a:schemeClr val="tx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Forventet gevinstværdi/ acceptkriterie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62376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>
                          <a:solidFill>
                            <a:schemeClr val="tx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Målt gevinstværdi/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>
                          <a:solidFill>
                            <a:schemeClr val="tx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acceptkriterie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dirty="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189938"/>
                  </a:ext>
                </a:extLst>
              </a:tr>
            </a:tbl>
          </a:graphicData>
        </a:graphic>
      </p:graphicFrame>
      <p:graphicFrame>
        <p:nvGraphicFramePr>
          <p:cNvPr id="7" name="Tabel 6" descr="Tabel over måleenhed og målemetode">
            <a:extLst>
              <a:ext uri="{FF2B5EF4-FFF2-40B4-BE49-F238E27FC236}">
                <a16:creationId xmlns:a16="http://schemas.microsoft.com/office/drawing/2014/main" id="{BF3FA51F-484D-B446-FC98-5DB9360BEF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50118"/>
              </p:ext>
            </p:extLst>
          </p:nvPr>
        </p:nvGraphicFramePr>
        <p:xfrm>
          <a:off x="253999" y="4658249"/>
          <a:ext cx="5506720" cy="1567332"/>
        </p:xfrm>
        <a:graphic>
          <a:graphicData uri="http://schemas.openxmlformats.org/drawingml/2006/table">
            <a:tbl>
              <a:tblPr firstRow="1" firstCol="1" bandRow="1"/>
              <a:tblGrid>
                <a:gridCol w="1508812">
                  <a:extLst>
                    <a:ext uri="{9D8B030D-6E8A-4147-A177-3AD203B41FA5}">
                      <a16:colId xmlns:a16="http://schemas.microsoft.com/office/drawing/2014/main" val="1559152405"/>
                    </a:ext>
                  </a:extLst>
                </a:gridCol>
                <a:gridCol w="3997908">
                  <a:extLst>
                    <a:ext uri="{9D8B030D-6E8A-4147-A177-3AD203B41FA5}">
                      <a16:colId xmlns:a16="http://schemas.microsoft.com/office/drawing/2014/main" val="3238827652"/>
                    </a:ext>
                  </a:extLst>
                </a:gridCol>
              </a:tblGrid>
              <a:tr h="7836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>
                          <a:solidFill>
                            <a:schemeClr val="tx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Måleenhed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50" kern="1200">
                        <a:solidFill>
                          <a:schemeClr val="bg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264915"/>
                  </a:ext>
                </a:extLst>
              </a:tr>
              <a:tr h="7836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>
                          <a:solidFill>
                            <a:schemeClr val="tx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Målemetode</a:t>
                      </a:r>
                      <a:endParaRPr lang="da-DK" sz="105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50" kern="1200" dirty="0">
                        <a:solidFill>
                          <a:schemeClr val="bg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568415"/>
                  </a:ext>
                </a:extLst>
              </a:tr>
            </a:tbl>
          </a:graphicData>
        </a:graphic>
      </p:graphicFrame>
      <p:graphicFrame>
        <p:nvGraphicFramePr>
          <p:cNvPr id="8" name="Tabel 7" descr="Tabel over baggrund for målingens metode, frekvens og periode">
            <a:extLst>
              <a:ext uri="{FF2B5EF4-FFF2-40B4-BE49-F238E27FC236}">
                <a16:creationId xmlns:a16="http://schemas.microsoft.com/office/drawing/2014/main" id="{C87CA287-FC4D-522E-DE99-0343E79F0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111030"/>
              </p:ext>
            </p:extLst>
          </p:nvPr>
        </p:nvGraphicFramePr>
        <p:xfrm>
          <a:off x="5957740" y="4661150"/>
          <a:ext cx="5729954" cy="1564431"/>
        </p:xfrm>
        <a:graphic>
          <a:graphicData uri="http://schemas.openxmlformats.org/drawingml/2006/table">
            <a:tbl>
              <a:tblPr firstRow="1" firstCol="1" bandRow="1"/>
              <a:tblGrid>
                <a:gridCol w="5729954">
                  <a:extLst>
                    <a:ext uri="{9D8B030D-6E8A-4147-A177-3AD203B41FA5}">
                      <a16:colId xmlns:a16="http://schemas.microsoft.com/office/drawing/2014/main" val="3238827652"/>
                    </a:ext>
                  </a:extLst>
                </a:gridCol>
              </a:tblGrid>
              <a:tr h="29839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105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Baggrund for målingens metode, frekvens og periode</a:t>
                      </a:r>
                      <a:endParaRPr lang="da-DK" sz="1050" kern="1200" dirty="0">
                        <a:solidFill>
                          <a:schemeClr val="bg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264915"/>
                  </a:ext>
                </a:extLst>
              </a:tr>
              <a:tr h="126603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a-DK" sz="1050" kern="1200" dirty="0">
                        <a:solidFill>
                          <a:schemeClr val="bg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568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46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091D1D-398D-A807-2474-212EA5797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999" y="250826"/>
            <a:ext cx="11574478" cy="570196"/>
          </a:xfrm>
        </p:spPr>
        <p:txBody>
          <a:bodyPr>
            <a:noAutofit/>
          </a:bodyPr>
          <a:lstStyle/>
          <a:p>
            <a:r>
              <a:rPr lang="da-DK" sz="2800"/>
              <a:t>Endelig gevinstopgørelse</a:t>
            </a:r>
            <a:endParaRPr lang="da-DK" sz="2000" i="1">
              <a:latin typeface="+mn-lt"/>
            </a:endParaRP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98D1861D-DF0E-96F1-030B-16BE7C86C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0E6A-549C-49DC-9245-300A93B14ABB}" type="slidenum">
              <a:rPr lang="da-DK" smtClean="0"/>
              <a:t>8</a:t>
            </a:fld>
            <a:endParaRPr lang="da-DK"/>
          </a:p>
        </p:txBody>
      </p:sp>
      <p:graphicFrame>
        <p:nvGraphicFramePr>
          <p:cNvPr id="2" name="Tabel 1" descr="Tabel over okonomiske gevinster">
            <a:extLst>
              <a:ext uri="{FF2B5EF4-FFF2-40B4-BE49-F238E27FC236}">
                <a16:creationId xmlns:a16="http://schemas.microsoft.com/office/drawing/2014/main" id="{FD94EB1A-7498-B53C-EEF7-A3E801896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255919"/>
              </p:ext>
            </p:extLst>
          </p:nvPr>
        </p:nvGraphicFramePr>
        <p:xfrm>
          <a:off x="353236" y="1420648"/>
          <a:ext cx="11073220" cy="2304000"/>
        </p:xfrm>
        <a:graphic>
          <a:graphicData uri="http://schemas.openxmlformats.org/drawingml/2006/table">
            <a:tbl>
              <a:tblPr firstRow="1" firstCol="1" bandRow="1"/>
              <a:tblGrid>
                <a:gridCol w="2768305">
                  <a:extLst>
                    <a:ext uri="{9D8B030D-6E8A-4147-A177-3AD203B41FA5}">
                      <a16:colId xmlns:a16="http://schemas.microsoft.com/office/drawing/2014/main" val="1639226435"/>
                    </a:ext>
                  </a:extLst>
                </a:gridCol>
                <a:gridCol w="2768305">
                  <a:extLst>
                    <a:ext uri="{9D8B030D-6E8A-4147-A177-3AD203B41FA5}">
                      <a16:colId xmlns:a16="http://schemas.microsoft.com/office/drawing/2014/main" val="1777087965"/>
                    </a:ext>
                  </a:extLst>
                </a:gridCol>
                <a:gridCol w="2768305">
                  <a:extLst>
                    <a:ext uri="{9D8B030D-6E8A-4147-A177-3AD203B41FA5}">
                      <a16:colId xmlns:a16="http://schemas.microsoft.com/office/drawing/2014/main" val="4086240110"/>
                    </a:ext>
                  </a:extLst>
                </a:gridCol>
                <a:gridCol w="2768305">
                  <a:extLst>
                    <a:ext uri="{9D8B030D-6E8A-4147-A177-3AD203B41FA5}">
                      <a16:colId xmlns:a16="http://schemas.microsoft.com/office/drawing/2014/main" val="2047949022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Gevinstnavn/-ID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Gevinstrealiseringsperiode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Forventet gevinstværdi (kr.)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Endelig gevinstværdi (kr.)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81886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538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62376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18993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dirty="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Økonomiske gevinster, total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 dirty="0">
                        <a:solidFill>
                          <a:schemeClr val="bg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dirty="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337777"/>
                  </a:ext>
                </a:extLst>
              </a:tr>
            </a:tbl>
          </a:graphicData>
        </a:graphic>
      </p:graphicFrame>
      <p:sp>
        <p:nvSpPr>
          <p:cNvPr id="6" name="Titel 3">
            <a:extLst>
              <a:ext uri="{FF2B5EF4-FFF2-40B4-BE49-F238E27FC236}">
                <a16:creationId xmlns:a16="http://schemas.microsoft.com/office/drawing/2014/main" id="{1EECEFD5-E6C3-A4F0-C400-4259556F7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353236" y="1100054"/>
            <a:ext cx="3027527" cy="320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KBH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da-DK" sz="1800" dirty="0">
                <a:latin typeface="KBH Medium" panose="00000600000000000000" pitchFamily="2" charset="0"/>
              </a:rPr>
              <a:t>Økonomiske gevinster</a:t>
            </a:r>
            <a:endParaRPr lang="da-DK" sz="1800" i="1" dirty="0">
              <a:latin typeface="KBH Medium" panose="00000600000000000000" pitchFamily="2" charset="0"/>
            </a:endParaRPr>
          </a:p>
        </p:txBody>
      </p:sp>
      <p:sp>
        <p:nvSpPr>
          <p:cNvPr id="9" name="Titel 3">
            <a:extLst>
              <a:ext uri="{FF2B5EF4-FFF2-40B4-BE49-F238E27FC236}">
                <a16:creationId xmlns:a16="http://schemas.microsoft.com/office/drawing/2014/main" id="{B2E8C5C8-8AE6-3E86-B4E1-39FDE1F69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353237" y="4122215"/>
            <a:ext cx="4235541" cy="320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KBH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da-DK" sz="1800" dirty="0">
                <a:latin typeface="KBH Medium" panose="00000600000000000000" pitchFamily="2" charset="0"/>
              </a:rPr>
              <a:t>Styrende kvalitative gevinster</a:t>
            </a:r>
            <a:endParaRPr lang="da-DK" sz="1800" i="1" dirty="0">
              <a:latin typeface="KBH Medium" panose="00000600000000000000" pitchFamily="2" charset="0"/>
            </a:endParaRPr>
          </a:p>
        </p:txBody>
      </p:sp>
      <p:graphicFrame>
        <p:nvGraphicFramePr>
          <p:cNvPr id="10" name="Tabel 9" descr="Tabel over styrende kvalitative gevinster&#10;">
            <a:extLst>
              <a:ext uri="{FF2B5EF4-FFF2-40B4-BE49-F238E27FC236}">
                <a16:creationId xmlns:a16="http://schemas.microsoft.com/office/drawing/2014/main" id="{E7F35885-6039-5807-BAA0-1684BE648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70449"/>
              </p:ext>
            </p:extLst>
          </p:nvPr>
        </p:nvGraphicFramePr>
        <p:xfrm>
          <a:off x="353236" y="4456985"/>
          <a:ext cx="11073220" cy="1836000"/>
        </p:xfrm>
        <a:graphic>
          <a:graphicData uri="http://schemas.openxmlformats.org/drawingml/2006/table">
            <a:tbl>
              <a:tblPr firstRow="1" firstCol="1" bandRow="1"/>
              <a:tblGrid>
                <a:gridCol w="2768305">
                  <a:extLst>
                    <a:ext uri="{9D8B030D-6E8A-4147-A177-3AD203B41FA5}">
                      <a16:colId xmlns:a16="http://schemas.microsoft.com/office/drawing/2014/main" val="1639226435"/>
                    </a:ext>
                  </a:extLst>
                </a:gridCol>
                <a:gridCol w="2768305">
                  <a:extLst>
                    <a:ext uri="{9D8B030D-6E8A-4147-A177-3AD203B41FA5}">
                      <a16:colId xmlns:a16="http://schemas.microsoft.com/office/drawing/2014/main" val="1777087965"/>
                    </a:ext>
                  </a:extLst>
                </a:gridCol>
                <a:gridCol w="2768305">
                  <a:extLst>
                    <a:ext uri="{9D8B030D-6E8A-4147-A177-3AD203B41FA5}">
                      <a16:colId xmlns:a16="http://schemas.microsoft.com/office/drawing/2014/main" val="4086240110"/>
                    </a:ext>
                  </a:extLst>
                </a:gridCol>
                <a:gridCol w="2768305">
                  <a:extLst>
                    <a:ext uri="{9D8B030D-6E8A-4147-A177-3AD203B41FA5}">
                      <a16:colId xmlns:a16="http://schemas.microsoft.com/office/drawing/2014/main" val="2047949022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Gevinstnavn/-ID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>
                          <a:solidFill>
                            <a:schemeClr val="bg1"/>
                          </a:solidFill>
                          <a:effectLst/>
                          <a:latin typeface="KBH Medium" panose="00000600000000000000" pitchFamily="2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Gevinstrealiseringsperiode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Acceptkriterie</a:t>
                      </a:r>
                      <a:endParaRPr lang="da-DK" sz="1050" dirty="0">
                        <a:solidFill>
                          <a:schemeClr val="bg1"/>
                        </a:solidFill>
                        <a:latin typeface="KBH Medium" panose="000006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>
                          <a:solidFill>
                            <a:schemeClr val="bg1"/>
                          </a:solidFill>
                          <a:latin typeface="KBH Medium" panose="00000600000000000000" pitchFamily="2" charset="0"/>
                        </a:rPr>
                        <a:t>Endelig opfyldelse af acceptkriterie </a:t>
                      </a:r>
                      <a:endParaRPr lang="da-DK" sz="1050" dirty="0">
                        <a:solidFill>
                          <a:schemeClr val="bg1"/>
                        </a:solidFill>
                        <a:latin typeface="KBH Medium" panose="000006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81886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538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62376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kern="1200">
                        <a:solidFill>
                          <a:schemeClr val="tx1"/>
                        </a:solidFill>
                        <a:effectLst/>
                        <a:latin typeface="KBH Medium" panose="00000600000000000000" pitchFamily="2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dirty="0">
                        <a:solidFill>
                          <a:schemeClr val="tx1"/>
                        </a:solidFill>
                        <a:latin typeface="KBH Tekst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189938"/>
                  </a:ext>
                </a:extLst>
              </a:tr>
            </a:tbl>
          </a:graphicData>
        </a:graphic>
      </p:graphicFrame>
      <p:sp>
        <p:nvSpPr>
          <p:cNvPr id="11" name="Rektangel: afrundede hjørner 10">
            <a:extLst>
              <a:ext uri="{FF2B5EF4-FFF2-40B4-BE49-F238E27FC236}">
                <a16:creationId xmlns:a16="http://schemas.microsoft.com/office/drawing/2014/main" id="{0471089A-BE17-BD6C-D0E6-A3EDBB177EA4}"/>
              </a:ext>
            </a:extLst>
          </p:cNvPr>
          <p:cNvSpPr/>
          <p:nvPr/>
        </p:nvSpPr>
        <p:spPr>
          <a:xfrm>
            <a:off x="6690315" y="323907"/>
            <a:ext cx="3185609" cy="72880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lnSpc>
                <a:spcPct val="100000"/>
              </a:lnSpc>
            </a:pPr>
            <a:r>
              <a:rPr lang="da-DK" sz="1100" i="1">
                <a:solidFill>
                  <a:schemeClr val="tx1"/>
                </a:solidFill>
              </a:rPr>
              <a:t>Den samlede opgørelse af projektets gevinster foretages af forretningen – typisk ved gevinstrealiseringsperiodens afslutning.</a:t>
            </a:r>
          </a:p>
        </p:txBody>
      </p:sp>
    </p:spTree>
    <p:extLst>
      <p:ext uri="{BB962C8B-B14F-4D97-AF65-F5344CB8AC3E}">
        <p14:creationId xmlns:p14="http://schemas.microsoft.com/office/powerpoint/2010/main" val="42383311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baf6c926-939d-4fba-bdbc-4e08334fc2a5"/>
</p:tagLst>
</file>

<file path=ppt/theme/theme1.xml><?xml version="1.0" encoding="utf-8"?>
<a:theme xmlns:a="http://schemas.openxmlformats.org/drawingml/2006/main" name="ITPM gevinster">
  <a:themeElements>
    <a:clrScheme name="Fælles it-projektmodel">
      <a:dk1>
        <a:srgbClr val="000C2E"/>
      </a:dk1>
      <a:lt1>
        <a:srgbClr val="FFFFFF"/>
      </a:lt1>
      <a:dk2>
        <a:srgbClr val="923671"/>
      </a:dk2>
      <a:lt2>
        <a:srgbClr val="336995"/>
      </a:lt2>
      <a:accent1>
        <a:srgbClr val="0C807E"/>
      </a:accent1>
      <a:accent2>
        <a:srgbClr val="5FA56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C2E"/>
      </a:hlink>
      <a:folHlink>
        <a:srgbClr val="000C2E"/>
      </a:folHlink>
    </a:clrScheme>
    <a:fontScheme name="Brugerdefineret 1">
      <a:majorFont>
        <a:latin typeface="KBH Black"/>
        <a:ea typeface=""/>
        <a:cs typeface=""/>
      </a:majorFont>
      <a:minorFont>
        <a:latin typeface="KBH Teks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ABELON" id="{109CE17C-0111-464F-AB5E-F1355EDB8460}" vid="{EF0D42D5-B02D-4D48-9AD2-49FB9A7FBBF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36b6bb2-74e5-4c3b-af12-56a1e3b49235">
      <UserInfo>
        <DisplayName>Karen Rahbek</DisplayName>
        <AccountId>10</AccountId>
        <AccountType/>
      </UserInfo>
      <UserInfo>
        <DisplayName>Karolina Emilie Collin Thorsen</DisplayName>
        <AccountId>59</AccountId>
        <AccountType/>
      </UserInfo>
      <UserInfo>
        <DisplayName>Hanne Ragn-Hansen</DisplayName>
        <AccountId>33</AccountId>
        <AccountType/>
      </UserInfo>
      <UserInfo>
        <DisplayName>Mie Vinther Jensen</DisplayName>
        <AccountId>44</AccountId>
        <AccountType/>
      </UserInfo>
      <UserInfo>
        <DisplayName>Eva Koblauch Landstrøm</DisplayName>
        <AccountId>39</AccountId>
        <AccountType/>
      </UserInfo>
    </SharedWithUsers>
    <TaxCatchAll xmlns="0dd46b0f-e2c7-4a31-a61e-54a1e81a6d74" xsi:nil="true"/>
    <lcf76f155ced4ddcb4097134ff3c332f xmlns="7fbfd4a9-e278-4634-928e-cc80897ee40c">
      <Terms xmlns="http://schemas.microsoft.com/office/infopath/2007/PartnerControls"/>
    </lcf76f155ced4ddcb4097134ff3c332f>
    <eDoc xmlns="7fbfd4a9-e278-4634-928e-cc80897ee40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4A7850B946A084F8A6975DEF297BE40" ma:contentTypeVersion="19" ma:contentTypeDescription="Opret et nyt dokument." ma:contentTypeScope="" ma:versionID="f5dfabe24c2950ecf7b301a8e5c67884">
  <xsd:schema xmlns:xsd="http://www.w3.org/2001/XMLSchema" xmlns:xs="http://www.w3.org/2001/XMLSchema" xmlns:p="http://schemas.microsoft.com/office/2006/metadata/properties" xmlns:ns2="7fbfd4a9-e278-4634-928e-cc80897ee40c" xmlns:ns3="436b6bb2-74e5-4c3b-af12-56a1e3b49235" xmlns:ns4="0dd46b0f-e2c7-4a31-a61e-54a1e81a6d74" targetNamespace="http://schemas.microsoft.com/office/2006/metadata/properties" ma:root="true" ma:fieldsID="d091b6ae7847189bc476b2e3ab332413" ns2:_="" ns3:_="" ns4:_="">
    <xsd:import namespace="7fbfd4a9-e278-4634-928e-cc80897ee40c"/>
    <xsd:import namespace="436b6bb2-74e5-4c3b-af12-56a1e3b49235"/>
    <xsd:import namespace="0dd46b0f-e2c7-4a31-a61e-54a1e81a6d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4:TaxCatchAll" minOccurs="0"/>
                <xsd:element ref="ns2:eDoc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bfd4a9-e278-4634-928e-cc80897ee4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e6a412d2-aea5-45d9-add9-4615ec1865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eDoc" ma:index="24" nillable="true" ma:displayName="eDoc" ma:internalName="eDoc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b6bb2-74e5-4c3b-af12-56a1e3b492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46b0f-e2c7-4a31-a61e-54a1e81a6d74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458c5cd-7132-467d-9358-ce39d96ce400}" ma:internalName="TaxCatchAll" ma:showField="CatchAllData" ma:web="436b6bb2-74e5-4c3b-af12-56a1e3b492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51B140-7FB0-45EA-83F8-D10E896E58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69CD87-2689-4C98-8813-6A32C371E27A}">
  <ds:schemaRefs>
    <ds:schemaRef ds:uri="436b6bb2-74e5-4c3b-af12-56a1e3b49235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0dd46b0f-e2c7-4a31-a61e-54a1e81a6d74"/>
    <ds:schemaRef ds:uri="7fbfd4a9-e278-4634-928e-cc80897ee40c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BB9C08-5B41-4B39-86DA-786E5DEE805A}"/>
</file>

<file path=docProps/app.xml><?xml version="1.0" encoding="utf-8"?>
<Properties xmlns="http://schemas.openxmlformats.org/officeDocument/2006/extended-properties" xmlns:vt="http://schemas.openxmlformats.org/officeDocument/2006/docPropsVTypes">
  <Template>SKABELON</Template>
  <TotalTime>11</TotalTime>
  <Words>562</Words>
  <Application>Microsoft Office PowerPoint</Application>
  <PresentationFormat>Widescreen</PresentationFormat>
  <Paragraphs>141</Paragraphs>
  <Slides>8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6" baseType="lpstr">
      <vt:lpstr>Arial</vt:lpstr>
      <vt:lpstr>Calibri</vt:lpstr>
      <vt:lpstr>KBH</vt:lpstr>
      <vt:lpstr>KBH Black</vt:lpstr>
      <vt:lpstr>KBH Light</vt:lpstr>
      <vt:lpstr>KBH Medium</vt:lpstr>
      <vt:lpstr>KBH Tekst</vt:lpstr>
      <vt:lpstr>ITPM gevinster</vt:lpstr>
      <vt:lpstr>GEVINSTREALISERING</vt:lpstr>
      <vt:lpstr>Indholdsfortegnelse</vt:lpstr>
      <vt:lpstr>Gevinstdiagram (se guiden for vejledning til udfyldelse)</vt:lpstr>
      <vt:lpstr>Økonomiske gevinster, bruttoliste</vt:lpstr>
      <vt:lpstr>Kvalitative gevinster, bruttoliste</vt:lpstr>
      <vt:lpstr>Måling på tidlige indikatorer</vt:lpstr>
      <vt:lpstr>Måling på gevinstrealisering</vt:lpstr>
      <vt:lpstr>Endelig gevinstopgørelse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Mie Vinther Jensen</dc:creator>
  <cp:lastModifiedBy>Lonnie Kamarainen Schrøder</cp:lastModifiedBy>
  <cp:revision>2</cp:revision>
  <dcterms:created xsi:type="dcterms:W3CDTF">2021-06-15T10:16:02Z</dcterms:created>
  <dcterms:modified xsi:type="dcterms:W3CDTF">2024-02-01T16:59:57Z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0x01010044A7850B946A084F8A6975DEF297BE40</vt:lpwstr>
  </property>
  <property fmtid="{D5CDD505-2E9C-101B-9397-08002B2CF9AE}" pid="3" name="CloudStatistics_StoryID">
    <vt:lpwstr>8dbe9970-3914-4be1-9af7-3a0b1bcbd437</vt:lpwstr>
  </property>
  <property fmtid="{D5CDD505-2E9C-101B-9397-08002B2CF9AE}" pid="4" name="MediaServiceImageTags">
    <vt:lpwstr/>
  </property>
</Properties>
</file>