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50" r:id="rId4"/>
  </p:sldMasterIdLst>
  <p:notesMasterIdLst>
    <p:notesMasterId r:id="rId19"/>
  </p:notesMasterIdLst>
  <p:handoutMasterIdLst>
    <p:handoutMasterId r:id="rId20"/>
  </p:handoutMasterIdLst>
  <p:sldIdLst>
    <p:sldId id="4466" r:id="rId5"/>
    <p:sldId id="4498" r:id="rId6"/>
    <p:sldId id="4479" r:id="rId7"/>
    <p:sldId id="4503" r:id="rId8"/>
    <p:sldId id="4504" r:id="rId9"/>
    <p:sldId id="4488" r:id="rId10"/>
    <p:sldId id="4501" r:id="rId11"/>
    <p:sldId id="4484" r:id="rId12"/>
    <p:sldId id="4502" r:id="rId13"/>
    <p:sldId id="4497" r:id="rId14"/>
    <p:sldId id="285" r:id="rId15"/>
    <p:sldId id="4480" r:id="rId16"/>
    <p:sldId id="4494" r:id="rId17"/>
    <p:sldId id="4490" r:id="rId18"/>
  </p:sldIdLst>
  <p:sldSz cx="12192000" cy="6858000"/>
  <p:notesSz cx="6858000" cy="9144000"/>
  <p:embeddedFontLst>
    <p:embeddedFont>
      <p:font typeface="KBH" panose="00000500000000000000" pitchFamily="2" charset="0"/>
      <p:regular r:id="rId21"/>
      <p:bold r:id="rId22"/>
      <p:italic r:id="rId23"/>
      <p:boldItalic r:id="rId24"/>
    </p:embeddedFont>
    <p:embeddedFont>
      <p:font typeface="KBH Black" panose="00000A00000000000000" pitchFamily="2" charset="0"/>
      <p:bold r:id="rId25"/>
      <p:boldItalic r:id="rId26"/>
    </p:embeddedFont>
    <p:embeddedFont>
      <p:font typeface="KBH Light" panose="00000400000000000000" pitchFamily="2" charset="0"/>
      <p:regular r:id="rId27"/>
      <p:italic r:id="rId28"/>
    </p:embeddedFont>
    <p:embeddedFont>
      <p:font typeface="KBH Medium" panose="00000600000000000000" pitchFamily="2" charset="0"/>
      <p:regular r:id="rId29"/>
      <p:italic r:id="rId30"/>
    </p:embeddedFont>
    <p:embeddedFont>
      <p:font typeface="KBH Tekst" panose="00000500000000000000" pitchFamily="2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 userDrawn="1">
          <p15:clr>
            <a:srgbClr val="A4A3A4"/>
          </p15:clr>
        </p15:guide>
        <p15:guide id="2" orient="horz" pos="1684" userDrawn="1">
          <p15:clr>
            <a:srgbClr val="A4A3A4"/>
          </p15:clr>
        </p15:guide>
        <p15:guide id="3" pos="3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2FF95B-4449-3E10-A480-C7A930F0257E}" name="Karen Rahbek" initials="KR" userId="S::HA8F@kk.dk::26ccb0a9-fd42-407b-9422-be9f9bdc3edb" providerId="AD"/>
  <p188:author id="{9304C692-9E38-8648-366B-7D0252DCA701}" name="Eva Koblauch Landstrøm" initials="EKL" userId="S::K82N@kk.dk::1d304676-acca-4df5-b293-500f6deeb5a5" providerId="AD"/>
  <p188:author id="{97542D9F-7FF1-FF12-4070-7DED0BDD5ACF}" name="Eva Koblauch Landstrøm" initials="EL" userId="S::k82n@kk.dk::1d304676-acca-4df5-b293-500f6deeb5a5" providerId="AD"/>
  <p188:author id="{816F3B9F-E11D-16E6-7D8D-413C071F9010}" name="Mie Vinther Jensen" initials="MVJ" userId="S::RL16@kk.dk::16394d9f-7dcd-46a8-9ae6-d7adfc94c92f" providerId="AD"/>
  <p188:author id="{AF4DF4CC-2EAE-51EE-8C09-0A90C9AEDBF9}" name="Hanne Ragn-Hansen" initials="HR" userId="S::i44i@kk.dk::6205b494-72c4-4552-94ab-cf5bfbd25f5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e Ragn-Hansen" initials="HR" lastIdx="12" clrIdx="0">
    <p:extLst>
      <p:ext uri="{19B8F6BF-5375-455C-9EA6-DF929625EA0E}">
        <p15:presenceInfo xmlns:p15="http://schemas.microsoft.com/office/powerpoint/2012/main" userId="S::I44I@kk.dk::6205b494-72c4-4552-94ab-cf5bfbd25f5c" providerId="AD"/>
      </p:ext>
    </p:extLst>
  </p:cmAuthor>
  <p:cmAuthor id="2" name="Mie Vinther Jensen" initials="MVJ" lastIdx="22" clrIdx="1">
    <p:extLst>
      <p:ext uri="{19B8F6BF-5375-455C-9EA6-DF929625EA0E}">
        <p15:presenceInfo xmlns:p15="http://schemas.microsoft.com/office/powerpoint/2012/main" userId="S::RL16@kk.dk::16394d9f-7dcd-46a8-9ae6-d7adfc94c92f" providerId="AD"/>
      </p:ext>
    </p:extLst>
  </p:cmAuthor>
  <p:cmAuthor id="3" name="Karen Rahbek" initials="KR" lastIdx="2" clrIdx="2">
    <p:extLst>
      <p:ext uri="{19B8F6BF-5375-455C-9EA6-DF929625EA0E}">
        <p15:presenceInfo xmlns:p15="http://schemas.microsoft.com/office/powerpoint/2012/main" userId="S::HA8F@kk.dk::26ccb0a9-fd42-407b-9422-be9f9bdc3ed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EE65A"/>
    <a:srgbClr val="EA573C"/>
    <a:srgbClr val="5FA500"/>
    <a:srgbClr val="5FA562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057F2A-EEC1-439F-B913-58658FE5B196}" v="3985" dt="2024-02-01T18:05:50.434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llemlayout 2 - Marker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llemlayout 2 - Marker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Mørkt layout 2 - Markering 5/Markerin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Mørkt layou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ema til typografi 1 - Markerin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ema til typografi 1 - Markerin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ema til typografi 1 - Markerin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ema til typografi 1 - Markerin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16DA210-FB5B-4158-B5E0-FEB733F419BA}" styleName="Lyst layou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yst layout 3 - Markeri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yst layout 3 - Markerin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yst layout 3 - Markerin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yst layout 3 - Markerin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llemlayout 3 - Markering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llemlayout 3 - Markerin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llemlayout 3 - Markering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llemlayout 4 - Markerin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5" autoAdjust="0"/>
    <p:restoredTop sz="94796" autoAdjust="0"/>
  </p:normalViewPr>
  <p:slideViewPr>
    <p:cSldViewPr snapToGrid="0">
      <p:cViewPr>
        <p:scale>
          <a:sx n="112" d="100"/>
          <a:sy n="112" d="100"/>
        </p:scale>
        <p:origin x="-1362" y="300"/>
      </p:cViewPr>
      <p:guideLst>
        <p:guide orient="horz" pos="3816"/>
        <p:guide orient="horz" pos="1684"/>
        <p:guide pos="34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gs" Target="tags/tag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nnie Kamarainen Schrøder" userId="42f168cc-bb09-4cbb-b929-8d4f8ae5375d" providerId="ADAL" clId="{45057F2A-EEC1-439F-B913-58658FE5B196}"/>
    <pc:docChg chg="undo custSel modSld replTag">
      <pc:chgData name="Lonnie Kamarainen Schrøder" userId="42f168cc-bb09-4cbb-b929-8d4f8ae5375d" providerId="ADAL" clId="{45057F2A-EEC1-439F-B913-58658FE5B196}" dt="2024-02-01T18:05:50.434" v="7933"/>
      <pc:docMkLst>
        <pc:docMk/>
      </pc:docMkLst>
      <pc:sldChg chg="modSp mod">
        <pc:chgData name="Lonnie Kamarainen Schrøder" userId="42f168cc-bb09-4cbb-b929-8d4f8ae5375d" providerId="ADAL" clId="{45057F2A-EEC1-439F-B913-58658FE5B196}" dt="2024-02-01T18:05:50.053" v="7891"/>
        <pc:sldMkLst>
          <pc:docMk/>
          <pc:sldMk cId="884016447" sldId="285"/>
        </pc:sldMkLst>
        <pc:picChg chg="mod">
          <ac:chgData name="Lonnie Kamarainen Schrøder" userId="42f168cc-bb09-4cbb-b929-8d4f8ae5375d" providerId="ADAL" clId="{45057F2A-EEC1-439F-B913-58658FE5B196}" dt="2024-02-01T18:05:50.053" v="7891"/>
          <ac:picMkLst>
            <pc:docMk/>
            <pc:sldMk cId="884016447" sldId="285"/>
            <ac:picMk id="5" creationId="{6DA971B7-3455-E2E6-8E75-5918FAAD0CF0}"/>
          </ac:picMkLst>
        </pc:picChg>
      </pc:sldChg>
      <pc:sldChg chg="modSp mod">
        <pc:chgData name="Lonnie Kamarainen Schrøder" userId="42f168cc-bb09-4cbb-b929-8d4f8ae5375d" providerId="ADAL" clId="{45057F2A-EEC1-439F-B913-58658FE5B196}" dt="2024-02-01T18:05:49.893" v="7875"/>
        <pc:sldMkLst>
          <pc:docMk/>
          <pc:sldMk cId="3480390892" sldId="4480"/>
        </pc:sldMkLst>
        <pc:spChg chg="mod">
          <ac:chgData name="Lonnie Kamarainen Schrøder" userId="42f168cc-bb09-4cbb-b929-8d4f8ae5375d" providerId="ADAL" clId="{45057F2A-EEC1-439F-B913-58658FE5B196}" dt="2024-02-01T18:05:49.893" v="7875"/>
          <ac:spMkLst>
            <pc:docMk/>
            <pc:sldMk cId="3480390892" sldId="4480"/>
            <ac:spMk id="6" creationId="{E7065E37-F5E7-6D2F-C2CA-457D1222B4F7}"/>
          </ac:spMkLst>
        </pc:spChg>
      </pc:sldChg>
      <pc:sldChg chg="addSp modSp mod">
        <pc:chgData name="Lonnie Kamarainen Schrøder" userId="42f168cc-bb09-4cbb-b929-8d4f8ae5375d" providerId="ADAL" clId="{45057F2A-EEC1-439F-B913-58658FE5B196}" dt="2024-02-01T18:05:50.413" v="7931"/>
        <pc:sldMkLst>
          <pc:docMk/>
          <pc:sldMk cId="4052188324" sldId="4484"/>
        </pc:sldMkLst>
        <pc:spChg chg="mod">
          <ac:chgData name="Lonnie Kamarainen Schrøder" userId="42f168cc-bb09-4cbb-b929-8d4f8ae5375d" providerId="ADAL" clId="{45057F2A-EEC1-439F-B913-58658FE5B196}" dt="2024-02-01T18:05:39.527" v="7711"/>
          <ac:spMkLst>
            <pc:docMk/>
            <pc:sldMk cId="4052188324" sldId="4484"/>
            <ac:spMk id="7" creationId="{EB191448-1C49-BF41-68A3-C5522B12E526}"/>
          </ac:spMkLst>
        </pc:spChg>
        <pc:spChg chg="mod">
          <ac:chgData name="Lonnie Kamarainen Schrøder" userId="42f168cc-bb09-4cbb-b929-8d4f8ae5375d" providerId="ADAL" clId="{45057F2A-EEC1-439F-B913-58658FE5B196}" dt="2024-02-01T18:05:39.551" v="7713"/>
          <ac:spMkLst>
            <pc:docMk/>
            <pc:sldMk cId="4052188324" sldId="4484"/>
            <ac:spMk id="9" creationId="{389531E6-48C7-C751-4A4C-4D241EA1068A}"/>
          </ac:spMkLst>
        </pc:spChg>
        <pc:spChg chg="mod">
          <ac:chgData name="Lonnie Kamarainen Schrøder" userId="42f168cc-bb09-4cbb-b929-8d4f8ae5375d" providerId="ADAL" clId="{45057F2A-EEC1-439F-B913-58658FE5B196}" dt="2024-02-01T18:05:39.567" v="7715"/>
          <ac:spMkLst>
            <pc:docMk/>
            <pc:sldMk cId="4052188324" sldId="4484"/>
            <ac:spMk id="10" creationId="{CE3F53CB-9CBE-0711-C2AC-68D600207E4B}"/>
          </ac:spMkLst>
        </pc:spChg>
        <pc:spChg chg="mod">
          <ac:chgData name="Lonnie Kamarainen Schrøder" userId="42f168cc-bb09-4cbb-b929-8d4f8ae5375d" providerId="ADAL" clId="{45057F2A-EEC1-439F-B913-58658FE5B196}" dt="2024-02-01T18:05:50.337" v="7923"/>
          <ac:spMkLst>
            <pc:docMk/>
            <pc:sldMk cId="4052188324" sldId="4484"/>
            <ac:spMk id="13" creationId="{1DDBABCC-CAAD-DF6F-2FCD-89074E25BE01}"/>
          </ac:spMkLst>
        </pc:spChg>
        <pc:spChg chg="add mod">
          <ac:chgData name="Lonnie Kamarainen Schrøder" userId="42f168cc-bb09-4cbb-b929-8d4f8ae5375d" providerId="ADAL" clId="{45057F2A-EEC1-439F-B913-58658FE5B196}" dt="2024-02-01T18:05:50.361" v="7925"/>
          <ac:spMkLst>
            <pc:docMk/>
            <pc:sldMk cId="4052188324" sldId="4484"/>
            <ac:spMk id="14" creationId="{3D7DA73E-9CC2-0780-4AB2-8FB49C203968}"/>
          </ac:spMkLst>
        </pc:spChg>
        <pc:spChg chg="mod">
          <ac:chgData name="Lonnie Kamarainen Schrøder" userId="42f168cc-bb09-4cbb-b929-8d4f8ae5375d" providerId="ADAL" clId="{45057F2A-EEC1-439F-B913-58658FE5B196}" dt="2024-02-01T18:05:39.487" v="7707"/>
          <ac:spMkLst>
            <pc:docMk/>
            <pc:sldMk cId="4052188324" sldId="4484"/>
            <ac:spMk id="15" creationId="{B521EC5D-9EA4-D249-C64B-20936562BE50}"/>
          </ac:spMkLst>
        </pc:spChg>
        <pc:spChg chg="mod">
          <ac:chgData name="Lonnie Kamarainen Schrøder" userId="42f168cc-bb09-4cbb-b929-8d4f8ae5375d" providerId="ADAL" clId="{45057F2A-EEC1-439F-B913-58658FE5B196}" dt="2024-02-01T18:05:39.514" v="7709"/>
          <ac:spMkLst>
            <pc:docMk/>
            <pc:sldMk cId="4052188324" sldId="4484"/>
            <ac:spMk id="17" creationId="{8809F4AE-869E-3353-FDED-D280275E415C}"/>
          </ac:spMkLst>
        </pc:spChg>
        <pc:spChg chg="mod">
          <ac:chgData name="Lonnie Kamarainen Schrøder" userId="42f168cc-bb09-4cbb-b929-8d4f8ae5375d" providerId="ADAL" clId="{45057F2A-EEC1-439F-B913-58658FE5B196}" dt="2024-02-01T18:05:39.584" v="7717"/>
          <ac:spMkLst>
            <pc:docMk/>
            <pc:sldMk cId="4052188324" sldId="4484"/>
            <ac:spMk id="18" creationId="{F6B960E3-1298-6DAA-54C0-79934FBA8DE7}"/>
          </ac:spMkLst>
        </pc:spChg>
        <pc:spChg chg="mod">
          <ac:chgData name="Lonnie Kamarainen Schrøder" userId="42f168cc-bb09-4cbb-b929-8d4f8ae5375d" providerId="ADAL" clId="{45057F2A-EEC1-439F-B913-58658FE5B196}" dt="2024-02-01T18:05:49.868" v="7871"/>
          <ac:spMkLst>
            <pc:docMk/>
            <pc:sldMk cId="4052188324" sldId="4484"/>
            <ac:spMk id="19" creationId="{D23228F2-F86C-6341-E5F4-9A1BF911DAE6}"/>
          </ac:spMkLst>
        </pc:spChg>
        <pc:spChg chg="add mod">
          <ac:chgData name="Lonnie Kamarainen Schrøder" userId="42f168cc-bb09-4cbb-b929-8d4f8ae5375d" providerId="ADAL" clId="{45057F2A-EEC1-439F-B913-58658FE5B196}" dt="2024-02-01T18:05:50.374" v="7927"/>
          <ac:spMkLst>
            <pc:docMk/>
            <pc:sldMk cId="4052188324" sldId="4484"/>
            <ac:spMk id="20" creationId="{47784435-DFBD-7EDE-5F0D-739861A1B4CB}"/>
          </ac:spMkLst>
        </pc:spChg>
        <pc:spChg chg="mod">
          <ac:chgData name="Lonnie Kamarainen Schrøder" userId="42f168cc-bb09-4cbb-b929-8d4f8ae5375d" providerId="ADAL" clId="{45057F2A-EEC1-439F-B913-58658FE5B196}" dt="2024-02-01T18:05:39.599" v="7719"/>
          <ac:spMkLst>
            <pc:docMk/>
            <pc:sldMk cId="4052188324" sldId="4484"/>
            <ac:spMk id="21" creationId="{928C4B97-A16B-1AF7-3A26-6F3BBBC4CECF}"/>
          </ac:spMkLst>
        </pc:spChg>
        <pc:spChg chg="add mod">
          <ac:chgData name="Lonnie Kamarainen Schrøder" userId="42f168cc-bb09-4cbb-b929-8d4f8ae5375d" providerId="ADAL" clId="{45057F2A-EEC1-439F-B913-58658FE5B196}" dt="2024-02-01T18:05:50.393" v="7929"/>
          <ac:spMkLst>
            <pc:docMk/>
            <pc:sldMk cId="4052188324" sldId="4484"/>
            <ac:spMk id="24" creationId="{82CB14DD-A306-E3B0-84F9-68F5394F76EE}"/>
          </ac:spMkLst>
        </pc:spChg>
        <pc:spChg chg="add mod">
          <ac:chgData name="Lonnie Kamarainen Schrøder" userId="42f168cc-bb09-4cbb-b929-8d4f8ae5375d" providerId="ADAL" clId="{45057F2A-EEC1-439F-B913-58658FE5B196}" dt="2024-02-01T18:05:50.413" v="7931"/>
          <ac:spMkLst>
            <pc:docMk/>
            <pc:sldMk cId="4052188324" sldId="4484"/>
            <ac:spMk id="25" creationId="{59120729-F3CF-F676-8D98-DA46A4E0F443}"/>
          </ac:spMkLst>
        </pc:spChg>
        <pc:spChg chg="mod">
          <ac:chgData name="Lonnie Kamarainen Schrøder" userId="42f168cc-bb09-4cbb-b929-8d4f8ae5375d" providerId="ADAL" clId="{45057F2A-EEC1-439F-B913-58658FE5B196}" dt="2024-02-01T18:05:39.616" v="7721"/>
          <ac:spMkLst>
            <pc:docMk/>
            <pc:sldMk cId="4052188324" sldId="4484"/>
            <ac:spMk id="26" creationId="{74189964-53BE-98C0-746B-1D10547E012A}"/>
          </ac:spMkLst>
        </pc:spChg>
        <pc:spChg chg="mod">
          <ac:chgData name="Lonnie Kamarainen Schrøder" userId="42f168cc-bb09-4cbb-b929-8d4f8ae5375d" providerId="ADAL" clId="{45057F2A-EEC1-439F-B913-58658FE5B196}" dt="2024-02-01T18:05:39.629" v="7723"/>
          <ac:spMkLst>
            <pc:docMk/>
            <pc:sldMk cId="4052188324" sldId="4484"/>
            <ac:spMk id="27" creationId="{540800D7-F34C-007C-75BB-9C41FF86058D}"/>
          </ac:spMkLst>
        </pc:spChg>
        <pc:spChg chg="mod">
          <ac:chgData name="Lonnie Kamarainen Schrøder" userId="42f168cc-bb09-4cbb-b929-8d4f8ae5375d" providerId="ADAL" clId="{45057F2A-EEC1-439F-B913-58658FE5B196}" dt="2024-02-01T18:05:39.644" v="7725"/>
          <ac:spMkLst>
            <pc:docMk/>
            <pc:sldMk cId="4052188324" sldId="4484"/>
            <ac:spMk id="29" creationId="{F07D27DF-BA73-BA6C-9BE0-1E7764D47E48}"/>
          </ac:spMkLst>
        </pc:spChg>
        <pc:graphicFrameChg chg="mod modGraphic">
          <ac:chgData name="Lonnie Kamarainen Schrøder" userId="42f168cc-bb09-4cbb-b929-8d4f8ae5375d" providerId="ADAL" clId="{45057F2A-EEC1-439F-B913-58658FE5B196}" dt="2024-02-01T17:56:59.485" v="4313"/>
          <ac:graphicFrameMkLst>
            <pc:docMk/>
            <pc:sldMk cId="4052188324" sldId="4484"/>
            <ac:graphicFrameMk id="4" creationId="{99EEAFED-8964-7C7B-9349-7C2B4FD0CD02}"/>
          </ac:graphicFrameMkLst>
        </pc:graphicFrameChg>
        <pc:graphicFrameChg chg="mod modGraphic">
          <ac:chgData name="Lonnie Kamarainen Schrøder" userId="42f168cc-bb09-4cbb-b929-8d4f8ae5375d" providerId="ADAL" clId="{45057F2A-EEC1-439F-B913-58658FE5B196}" dt="2024-02-01T18:01:34.903" v="5345" actId="572"/>
          <ac:graphicFrameMkLst>
            <pc:docMk/>
            <pc:sldMk cId="4052188324" sldId="4484"/>
            <ac:graphicFrameMk id="6" creationId="{F70015C9-5B5D-A665-036B-96751F19C3CA}"/>
          </ac:graphicFrameMkLst>
        </pc:graphicFrameChg>
        <pc:graphicFrameChg chg="mod modGraphic">
          <ac:chgData name="Lonnie Kamarainen Schrøder" userId="42f168cc-bb09-4cbb-b929-8d4f8ae5375d" providerId="ADAL" clId="{45057F2A-EEC1-439F-B913-58658FE5B196}" dt="2024-02-01T18:04:21.808" v="6178" actId="14100"/>
          <ac:graphicFrameMkLst>
            <pc:docMk/>
            <pc:sldMk cId="4052188324" sldId="4484"/>
            <ac:graphicFrameMk id="16" creationId="{0740B663-8F71-1428-004C-D01071D1D18C}"/>
          </ac:graphicFrameMkLst>
        </pc:graphicFrameChg>
        <pc:graphicFrameChg chg="mod modGraphic">
          <ac:chgData name="Lonnie Kamarainen Schrøder" userId="42f168cc-bb09-4cbb-b929-8d4f8ae5375d" providerId="ADAL" clId="{45057F2A-EEC1-439F-B913-58658FE5B196}" dt="2024-02-01T18:01:50.332" v="5347"/>
          <ac:graphicFrameMkLst>
            <pc:docMk/>
            <pc:sldMk cId="4052188324" sldId="4484"/>
            <ac:graphicFrameMk id="23" creationId="{4377F8F0-BE31-0E86-9A3F-B6B2C8C06E9A}"/>
          </ac:graphicFrameMkLst>
        </pc:graphicFrameChg>
        <pc:picChg chg="mod">
          <ac:chgData name="Lonnie Kamarainen Schrøder" userId="42f168cc-bb09-4cbb-b929-8d4f8ae5375d" providerId="ADAL" clId="{45057F2A-EEC1-439F-B913-58658FE5B196}" dt="2024-02-01T18:05:50.008" v="7887"/>
          <ac:picMkLst>
            <pc:docMk/>
            <pc:sldMk cId="4052188324" sldId="4484"/>
            <ac:picMk id="8" creationId="{F64E01CE-C823-EB72-519E-94E45B198A9A}"/>
          </ac:picMkLst>
        </pc:picChg>
        <pc:picChg chg="mod">
          <ac:chgData name="Lonnie Kamarainen Schrøder" userId="42f168cc-bb09-4cbb-b929-8d4f8ae5375d" providerId="ADAL" clId="{45057F2A-EEC1-439F-B913-58658FE5B196}" dt="2024-02-01T18:05:50.033" v="7889"/>
          <ac:picMkLst>
            <pc:docMk/>
            <pc:sldMk cId="4052188324" sldId="4484"/>
            <ac:picMk id="11" creationId="{2E53C54E-168E-6425-4EF7-52AD21956D4F}"/>
          </ac:picMkLst>
        </pc:picChg>
      </pc:sldChg>
      <pc:sldChg chg="addSp delSp modSp mod">
        <pc:chgData name="Lonnie Kamarainen Schrøder" userId="42f168cc-bb09-4cbb-b929-8d4f8ae5375d" providerId="ADAL" clId="{45057F2A-EEC1-439F-B913-58658FE5B196}" dt="2024-02-01T18:05:50.233" v="7911"/>
        <pc:sldMkLst>
          <pc:docMk/>
          <pc:sldMk cId="330491270" sldId="4488"/>
        </pc:sldMkLst>
        <pc:spChg chg="add del mod">
          <ac:chgData name="Lonnie Kamarainen Schrøder" userId="42f168cc-bb09-4cbb-b929-8d4f8ae5375d" providerId="ADAL" clId="{45057F2A-EEC1-439F-B913-58658FE5B196}" dt="2024-02-01T17:45:02.169" v="1521"/>
          <ac:spMkLst>
            <pc:docMk/>
            <pc:sldMk cId="330491270" sldId="4488"/>
            <ac:spMk id="5" creationId="{A4D74650-D005-E0D5-7F1A-0E45278D011F}"/>
          </ac:spMkLst>
        </pc:spChg>
        <pc:spChg chg="add mod">
          <ac:chgData name="Lonnie Kamarainen Schrøder" userId="42f168cc-bb09-4cbb-b929-8d4f8ae5375d" providerId="ADAL" clId="{45057F2A-EEC1-439F-B913-58658FE5B196}" dt="2024-02-01T18:05:50.233" v="7911"/>
          <ac:spMkLst>
            <pc:docMk/>
            <pc:sldMk cId="330491270" sldId="4488"/>
            <ac:spMk id="6" creationId="{88616FB4-5192-5523-62C0-E5EB124540EF}"/>
          </ac:spMkLst>
        </pc:spChg>
        <pc:spChg chg="mod">
          <ac:chgData name="Lonnie Kamarainen Schrøder" userId="42f168cc-bb09-4cbb-b929-8d4f8ae5375d" providerId="ADAL" clId="{45057F2A-EEC1-439F-B913-58658FE5B196}" dt="2024-02-01T18:05:49.818" v="7865"/>
          <ac:spMkLst>
            <pc:docMk/>
            <pc:sldMk cId="330491270" sldId="4488"/>
            <ac:spMk id="8" creationId="{AD6A5E5D-FC65-469E-6B20-70A6885F7A81}"/>
          </ac:spMkLst>
        </pc:spChg>
        <pc:spChg chg="mod">
          <ac:chgData name="Lonnie Kamarainen Schrøder" userId="42f168cc-bb09-4cbb-b929-8d4f8ae5375d" providerId="ADAL" clId="{45057F2A-EEC1-439F-B913-58658FE5B196}" dt="2024-02-01T18:05:50.156" v="7903"/>
          <ac:spMkLst>
            <pc:docMk/>
            <pc:sldMk cId="330491270" sldId="4488"/>
            <ac:spMk id="10" creationId="{DB7064BE-FE28-7F23-38A8-32D9C73E7614}"/>
          </ac:spMkLst>
        </pc:spChg>
        <pc:spChg chg="mod">
          <ac:chgData name="Lonnie Kamarainen Schrøder" userId="42f168cc-bb09-4cbb-b929-8d4f8ae5375d" providerId="ADAL" clId="{45057F2A-EEC1-439F-B913-58658FE5B196}" dt="2024-02-01T18:05:50.173" v="7905"/>
          <ac:spMkLst>
            <pc:docMk/>
            <pc:sldMk cId="330491270" sldId="4488"/>
            <ac:spMk id="11" creationId="{26DE853A-98F5-6314-3B16-550C90442EEB}"/>
          </ac:spMkLst>
        </pc:spChg>
        <pc:spChg chg="mod">
          <ac:chgData name="Lonnie Kamarainen Schrøder" userId="42f168cc-bb09-4cbb-b929-8d4f8ae5375d" providerId="ADAL" clId="{45057F2A-EEC1-439F-B913-58658FE5B196}" dt="2024-02-01T18:05:39.217" v="7677"/>
          <ac:spMkLst>
            <pc:docMk/>
            <pc:sldMk cId="330491270" sldId="4488"/>
            <ac:spMk id="16" creationId="{711E6E31-E0CC-820B-594B-A019A00507BA}"/>
          </ac:spMkLst>
        </pc:spChg>
        <pc:spChg chg="mod">
          <ac:chgData name="Lonnie Kamarainen Schrøder" userId="42f168cc-bb09-4cbb-b929-8d4f8ae5375d" providerId="ADAL" clId="{45057F2A-EEC1-439F-B913-58658FE5B196}" dt="2024-02-01T18:05:39.234" v="7679"/>
          <ac:spMkLst>
            <pc:docMk/>
            <pc:sldMk cId="330491270" sldId="4488"/>
            <ac:spMk id="17" creationId="{E79D8ED3-F812-12EA-80D4-09C87A0D515C}"/>
          </ac:spMkLst>
        </pc:spChg>
        <pc:spChg chg="mod">
          <ac:chgData name="Lonnie Kamarainen Schrøder" userId="42f168cc-bb09-4cbb-b929-8d4f8ae5375d" providerId="ADAL" clId="{45057F2A-EEC1-439F-B913-58658FE5B196}" dt="2024-02-01T18:05:39.250" v="7681"/>
          <ac:spMkLst>
            <pc:docMk/>
            <pc:sldMk cId="330491270" sldId="4488"/>
            <ac:spMk id="18" creationId="{9574264A-FE76-ED0D-0FCF-995B95050FF3}"/>
          </ac:spMkLst>
        </pc:spChg>
        <pc:spChg chg="mod">
          <ac:chgData name="Lonnie Kamarainen Schrøder" userId="42f168cc-bb09-4cbb-b929-8d4f8ae5375d" providerId="ADAL" clId="{45057F2A-EEC1-439F-B913-58658FE5B196}" dt="2024-02-01T18:05:39.267" v="7683"/>
          <ac:spMkLst>
            <pc:docMk/>
            <pc:sldMk cId="330491270" sldId="4488"/>
            <ac:spMk id="19" creationId="{2A718940-D6BE-E3FE-720C-3623FEEC1BB7}"/>
          </ac:spMkLst>
        </pc:spChg>
        <pc:spChg chg="mod">
          <ac:chgData name="Lonnie Kamarainen Schrøder" userId="42f168cc-bb09-4cbb-b929-8d4f8ae5375d" providerId="ADAL" clId="{45057F2A-EEC1-439F-B913-58658FE5B196}" dt="2024-02-01T18:05:39.284" v="7685"/>
          <ac:spMkLst>
            <pc:docMk/>
            <pc:sldMk cId="330491270" sldId="4488"/>
            <ac:spMk id="20" creationId="{CAD66C01-5A3A-4138-E6F5-010F6F0A4BCD}"/>
          </ac:spMkLst>
        </pc:spChg>
        <pc:spChg chg="mod">
          <ac:chgData name="Lonnie Kamarainen Schrøder" userId="42f168cc-bb09-4cbb-b929-8d4f8ae5375d" providerId="ADAL" clId="{45057F2A-EEC1-439F-B913-58658FE5B196}" dt="2024-02-01T18:05:50.187" v="7907"/>
          <ac:spMkLst>
            <pc:docMk/>
            <pc:sldMk cId="330491270" sldId="4488"/>
            <ac:spMk id="21" creationId="{CDDE8A9D-11CA-B4D8-CF10-5F31FD1FD2DE}"/>
          </ac:spMkLst>
        </pc:spChg>
        <pc:spChg chg="mod">
          <ac:chgData name="Lonnie Kamarainen Schrøder" userId="42f168cc-bb09-4cbb-b929-8d4f8ae5375d" providerId="ADAL" clId="{45057F2A-EEC1-439F-B913-58658FE5B196}" dt="2024-02-01T18:05:50.210" v="7909"/>
          <ac:spMkLst>
            <pc:docMk/>
            <pc:sldMk cId="330491270" sldId="4488"/>
            <ac:spMk id="22" creationId="{A863D28F-5E88-0946-9D8D-BD449B75FA35}"/>
          </ac:spMkLst>
        </pc:spChg>
        <pc:graphicFrameChg chg="mod modGraphic">
          <ac:chgData name="Lonnie Kamarainen Schrøder" userId="42f168cc-bb09-4cbb-b929-8d4f8ae5375d" providerId="ADAL" clId="{45057F2A-EEC1-439F-B913-58658FE5B196}" dt="2024-02-01T17:45:51.995" v="1529"/>
          <ac:graphicFrameMkLst>
            <pc:docMk/>
            <pc:sldMk cId="330491270" sldId="4488"/>
            <ac:graphicFrameMk id="9" creationId="{8D397BF8-1405-5868-4502-92D1D5932EF1}"/>
          </ac:graphicFrameMkLst>
        </pc:graphicFrameChg>
        <pc:picChg chg="mod">
          <ac:chgData name="Lonnie Kamarainen Schrøder" userId="42f168cc-bb09-4cbb-b929-8d4f8ae5375d" providerId="ADAL" clId="{45057F2A-EEC1-439F-B913-58658FE5B196}" dt="2024-02-01T18:05:38.781" v="7634"/>
          <ac:picMkLst>
            <pc:docMk/>
            <pc:sldMk cId="330491270" sldId="4488"/>
            <ac:picMk id="14" creationId="{45377943-67AF-314D-C15E-D7F6268C5B48}"/>
          </ac:picMkLst>
        </pc:picChg>
        <pc:picChg chg="mod">
          <ac:chgData name="Lonnie Kamarainen Schrøder" userId="42f168cc-bb09-4cbb-b929-8d4f8ae5375d" providerId="ADAL" clId="{45057F2A-EEC1-439F-B913-58658FE5B196}" dt="2024-02-01T18:05:38.804" v="7636"/>
          <ac:picMkLst>
            <pc:docMk/>
            <pc:sldMk cId="330491270" sldId="4488"/>
            <ac:picMk id="15" creationId="{4BD9CD8A-2277-8926-4A99-F6F90DC1601C}"/>
          </ac:picMkLst>
        </pc:picChg>
      </pc:sldChg>
      <pc:sldChg chg="modSp mod">
        <pc:chgData name="Lonnie Kamarainen Schrøder" userId="42f168cc-bb09-4cbb-b929-8d4f8ae5375d" providerId="ADAL" clId="{45057F2A-EEC1-439F-B913-58658FE5B196}" dt="2024-02-01T18:05:50.116" v="7899"/>
        <pc:sldMkLst>
          <pc:docMk/>
          <pc:sldMk cId="1951618634" sldId="4498"/>
        </pc:sldMkLst>
        <pc:spChg chg="mod">
          <ac:chgData name="Lonnie Kamarainen Schrøder" userId="42f168cc-bb09-4cbb-b929-8d4f8ae5375d" providerId="ADAL" clId="{45057F2A-EEC1-439F-B913-58658FE5B196}" dt="2024-02-01T18:05:49.656" v="7847"/>
          <ac:spMkLst>
            <pc:docMk/>
            <pc:sldMk cId="1951618634" sldId="4498"/>
            <ac:spMk id="2" creationId="{FB7384A7-DA01-D411-EA6D-81D19409B474}"/>
          </ac:spMkLst>
        </pc:spChg>
        <pc:spChg chg="mod">
          <ac:chgData name="Lonnie Kamarainen Schrøder" userId="42f168cc-bb09-4cbb-b929-8d4f8ae5375d" providerId="ADAL" clId="{45057F2A-EEC1-439F-B913-58658FE5B196}" dt="2024-02-01T18:05:49.625" v="7845"/>
          <ac:spMkLst>
            <pc:docMk/>
            <pc:sldMk cId="1951618634" sldId="4498"/>
            <ac:spMk id="9" creationId="{F9175199-F1E1-C1C2-9A01-43AAC4765438}"/>
          </ac:spMkLst>
        </pc:spChg>
        <pc:spChg chg="mod">
          <ac:chgData name="Lonnie Kamarainen Schrøder" userId="42f168cc-bb09-4cbb-b929-8d4f8ae5375d" providerId="ADAL" clId="{45057F2A-EEC1-439F-B913-58658FE5B196}" dt="2024-02-01T18:05:50.071" v="7893"/>
          <ac:spMkLst>
            <pc:docMk/>
            <pc:sldMk cId="1951618634" sldId="4498"/>
            <ac:spMk id="11" creationId="{EF661293-1A9D-ED64-DF68-DC62BC87C58B}"/>
          </ac:spMkLst>
        </pc:spChg>
        <pc:spChg chg="mod">
          <ac:chgData name="Lonnie Kamarainen Schrøder" userId="42f168cc-bb09-4cbb-b929-8d4f8ae5375d" providerId="ADAL" clId="{45057F2A-EEC1-439F-B913-58658FE5B196}" dt="2024-02-01T18:05:50.090" v="7895"/>
          <ac:spMkLst>
            <pc:docMk/>
            <pc:sldMk cId="1951618634" sldId="4498"/>
            <ac:spMk id="13" creationId="{D20BA377-3F0F-FCA5-58E7-99D5F6BEACC4}"/>
          </ac:spMkLst>
        </pc:spChg>
        <pc:spChg chg="mod">
          <ac:chgData name="Lonnie Kamarainen Schrøder" userId="42f168cc-bb09-4cbb-b929-8d4f8ae5375d" providerId="ADAL" clId="{45057F2A-EEC1-439F-B913-58658FE5B196}" dt="2024-02-01T18:05:50.103" v="7897"/>
          <ac:spMkLst>
            <pc:docMk/>
            <pc:sldMk cId="1951618634" sldId="4498"/>
            <ac:spMk id="14" creationId="{66F32C9E-2785-66E6-5147-4DBF0CF40D06}"/>
          </ac:spMkLst>
        </pc:spChg>
        <pc:spChg chg="mod">
          <ac:chgData name="Lonnie Kamarainen Schrøder" userId="42f168cc-bb09-4cbb-b929-8d4f8ae5375d" providerId="ADAL" clId="{45057F2A-EEC1-439F-B913-58658FE5B196}" dt="2024-02-01T18:05:50.116" v="7899"/>
          <ac:spMkLst>
            <pc:docMk/>
            <pc:sldMk cId="1951618634" sldId="4498"/>
            <ac:spMk id="15" creationId="{7468761D-494E-79E1-FABE-7AC1BF4A5998}"/>
          </ac:spMkLst>
        </pc:spChg>
        <pc:spChg chg="mod">
          <ac:chgData name="Lonnie Kamarainen Schrøder" userId="42f168cc-bb09-4cbb-b929-8d4f8ae5375d" providerId="ADAL" clId="{45057F2A-EEC1-439F-B913-58658FE5B196}" dt="2024-02-01T18:05:38.824" v="7638"/>
          <ac:spMkLst>
            <pc:docMk/>
            <pc:sldMk cId="1951618634" sldId="4498"/>
            <ac:spMk id="31" creationId="{571C10EB-3C63-12BE-0CEF-964328B48AE1}"/>
          </ac:spMkLst>
        </pc:spChg>
        <pc:spChg chg="mod">
          <ac:chgData name="Lonnie Kamarainen Schrøder" userId="42f168cc-bb09-4cbb-b929-8d4f8ae5375d" providerId="ADAL" clId="{45057F2A-EEC1-439F-B913-58658FE5B196}" dt="2024-02-01T18:05:38.839" v="7640"/>
          <ac:spMkLst>
            <pc:docMk/>
            <pc:sldMk cId="1951618634" sldId="4498"/>
            <ac:spMk id="34" creationId="{4B92916D-82B8-7ABB-B3D9-FFA7CBEE26FE}"/>
          </ac:spMkLst>
        </pc:spChg>
        <pc:spChg chg="mod">
          <ac:chgData name="Lonnie Kamarainen Schrøder" userId="42f168cc-bb09-4cbb-b929-8d4f8ae5375d" providerId="ADAL" clId="{45057F2A-EEC1-439F-B913-58658FE5B196}" dt="2024-02-01T18:05:38.854" v="7642"/>
          <ac:spMkLst>
            <pc:docMk/>
            <pc:sldMk cId="1951618634" sldId="4498"/>
            <ac:spMk id="35" creationId="{487AB7EA-C75B-2549-5E91-DD9D3433A639}"/>
          </ac:spMkLst>
        </pc:spChg>
        <pc:spChg chg="mod">
          <ac:chgData name="Lonnie Kamarainen Schrøder" userId="42f168cc-bb09-4cbb-b929-8d4f8ae5375d" providerId="ADAL" clId="{45057F2A-EEC1-439F-B913-58658FE5B196}" dt="2024-02-01T18:05:38.875" v="7644"/>
          <ac:spMkLst>
            <pc:docMk/>
            <pc:sldMk cId="1951618634" sldId="4498"/>
            <ac:spMk id="39" creationId="{F923DEE8-AB5F-1874-BDCC-09AF3ECA06B2}"/>
          </ac:spMkLst>
        </pc:spChg>
        <pc:spChg chg="mod">
          <ac:chgData name="Lonnie Kamarainen Schrøder" userId="42f168cc-bb09-4cbb-b929-8d4f8ae5375d" providerId="ADAL" clId="{45057F2A-EEC1-439F-B913-58658FE5B196}" dt="2024-02-01T18:05:38.894" v="7646"/>
          <ac:spMkLst>
            <pc:docMk/>
            <pc:sldMk cId="1951618634" sldId="4498"/>
            <ac:spMk id="42" creationId="{D7437A3B-374E-6FEA-BE8A-115400FBECF0}"/>
          </ac:spMkLst>
        </pc:spChg>
        <pc:spChg chg="mod">
          <ac:chgData name="Lonnie Kamarainen Schrøder" userId="42f168cc-bb09-4cbb-b929-8d4f8ae5375d" providerId="ADAL" clId="{45057F2A-EEC1-439F-B913-58658FE5B196}" dt="2024-02-01T18:05:38.915" v="7648"/>
          <ac:spMkLst>
            <pc:docMk/>
            <pc:sldMk cId="1951618634" sldId="4498"/>
            <ac:spMk id="43" creationId="{E5C06D73-B498-82E0-6DD4-FB6C952797D4}"/>
          </ac:spMkLst>
        </pc:spChg>
        <pc:picChg chg="mod">
          <ac:chgData name="Lonnie Kamarainen Schrøder" userId="42f168cc-bb09-4cbb-b929-8d4f8ae5375d" providerId="ADAL" clId="{45057F2A-EEC1-439F-B913-58658FE5B196}" dt="2024-02-01T18:05:49.913" v="7877"/>
          <ac:picMkLst>
            <pc:docMk/>
            <pc:sldMk cId="1951618634" sldId="4498"/>
            <ac:picMk id="5" creationId="{37424BEF-95BB-9716-7EC0-73939DE57D78}"/>
          </ac:picMkLst>
        </pc:picChg>
        <pc:picChg chg="mod">
          <ac:chgData name="Lonnie Kamarainen Schrøder" userId="42f168cc-bb09-4cbb-b929-8d4f8ae5375d" providerId="ADAL" clId="{45057F2A-EEC1-439F-B913-58658FE5B196}" dt="2024-02-01T18:05:49.934" v="7879"/>
          <ac:picMkLst>
            <pc:docMk/>
            <pc:sldMk cId="1951618634" sldId="4498"/>
            <ac:picMk id="8" creationId="{7F3EFB0E-9D01-2F38-9F84-15F06772C739}"/>
          </ac:picMkLst>
        </pc:picChg>
        <pc:picChg chg="mod">
          <ac:chgData name="Lonnie Kamarainen Schrøder" userId="42f168cc-bb09-4cbb-b929-8d4f8ae5375d" providerId="ADAL" clId="{45057F2A-EEC1-439F-B913-58658FE5B196}" dt="2024-02-01T18:05:49.954" v="7881"/>
          <ac:picMkLst>
            <pc:docMk/>
            <pc:sldMk cId="1951618634" sldId="4498"/>
            <ac:picMk id="36" creationId="{5B576F34-3ED5-5BF8-7C4E-49796864E009}"/>
          </ac:picMkLst>
        </pc:picChg>
      </pc:sldChg>
      <pc:sldChg chg="addSp modSp mod">
        <pc:chgData name="Lonnie Kamarainen Schrøder" userId="42f168cc-bb09-4cbb-b929-8d4f8ae5375d" providerId="ADAL" clId="{45057F2A-EEC1-439F-B913-58658FE5B196}" dt="2024-02-01T18:05:50.324" v="7921"/>
        <pc:sldMkLst>
          <pc:docMk/>
          <pc:sldMk cId="1128908806" sldId="4501"/>
        </pc:sldMkLst>
        <pc:spChg chg="mod">
          <ac:chgData name="Lonnie Kamarainen Schrøder" userId="42f168cc-bb09-4cbb-b929-8d4f8ae5375d" providerId="ADAL" clId="{45057F2A-EEC1-439F-B913-58658FE5B196}" dt="2024-02-01T18:05:49.852" v="7869"/>
          <ac:spMkLst>
            <pc:docMk/>
            <pc:sldMk cId="1128908806" sldId="4501"/>
            <ac:spMk id="5" creationId="{1ADFFA70-0AB2-CFC5-D1AB-73139440A9E2}"/>
          </ac:spMkLst>
        </pc:spChg>
        <pc:spChg chg="mod">
          <ac:chgData name="Lonnie Kamarainen Schrøder" userId="42f168cc-bb09-4cbb-b929-8d4f8ae5375d" providerId="ADAL" clId="{45057F2A-EEC1-439F-B913-58658FE5B196}" dt="2024-02-01T18:05:39.335" v="7691"/>
          <ac:spMkLst>
            <pc:docMk/>
            <pc:sldMk cId="1128908806" sldId="4501"/>
            <ac:spMk id="7" creationId="{EB191448-1C49-BF41-68A3-C5522B12E526}"/>
          </ac:spMkLst>
        </pc:spChg>
        <pc:spChg chg="mod">
          <ac:chgData name="Lonnie Kamarainen Schrøder" userId="42f168cc-bb09-4cbb-b929-8d4f8ae5375d" providerId="ADAL" clId="{45057F2A-EEC1-439F-B913-58658FE5B196}" dt="2024-02-01T18:05:50.289" v="7917"/>
          <ac:spMkLst>
            <pc:docMk/>
            <pc:sldMk cId="1128908806" sldId="4501"/>
            <ac:spMk id="8" creationId="{03949225-8A2C-E18F-3D20-11DDC4B70A43}"/>
          </ac:spMkLst>
        </pc:spChg>
        <pc:spChg chg="mod">
          <ac:chgData name="Lonnie Kamarainen Schrøder" userId="42f168cc-bb09-4cbb-b929-8d4f8ae5375d" providerId="ADAL" clId="{45057F2A-EEC1-439F-B913-58658FE5B196}" dt="2024-02-01T18:05:39.359" v="7693"/>
          <ac:spMkLst>
            <pc:docMk/>
            <pc:sldMk cId="1128908806" sldId="4501"/>
            <ac:spMk id="9" creationId="{389531E6-48C7-C751-4A4C-4D241EA1068A}"/>
          </ac:spMkLst>
        </pc:spChg>
        <pc:spChg chg="mod">
          <ac:chgData name="Lonnie Kamarainen Schrøder" userId="42f168cc-bb09-4cbb-b929-8d4f8ae5375d" providerId="ADAL" clId="{45057F2A-EEC1-439F-B913-58658FE5B196}" dt="2024-02-01T18:05:39.379" v="7695"/>
          <ac:spMkLst>
            <pc:docMk/>
            <pc:sldMk cId="1128908806" sldId="4501"/>
            <ac:spMk id="10" creationId="{CE3F53CB-9CBE-0711-C2AC-68D600207E4B}"/>
          </ac:spMkLst>
        </pc:spChg>
        <pc:spChg chg="mod">
          <ac:chgData name="Lonnie Kamarainen Schrøder" userId="42f168cc-bb09-4cbb-b929-8d4f8ae5375d" providerId="ADAL" clId="{45057F2A-EEC1-439F-B913-58658FE5B196}" dt="2024-02-01T18:05:39.454" v="7703"/>
          <ac:spMkLst>
            <pc:docMk/>
            <pc:sldMk cId="1128908806" sldId="4501"/>
            <ac:spMk id="11" creationId="{53ECA292-6A12-4406-63D4-D51674AAB3A8}"/>
          </ac:spMkLst>
        </pc:spChg>
        <pc:spChg chg="add mod">
          <ac:chgData name="Lonnie Kamarainen Schrøder" userId="42f168cc-bb09-4cbb-b929-8d4f8ae5375d" providerId="ADAL" clId="{45057F2A-EEC1-439F-B913-58658FE5B196}" dt="2024-02-01T18:05:50.303" v="7919"/>
          <ac:spMkLst>
            <pc:docMk/>
            <pc:sldMk cId="1128908806" sldId="4501"/>
            <ac:spMk id="12" creationId="{699C2DC1-BE93-A474-3FAE-A837C00AFAE8}"/>
          </ac:spMkLst>
        </pc:spChg>
        <pc:spChg chg="mod">
          <ac:chgData name="Lonnie Kamarainen Schrøder" userId="42f168cc-bb09-4cbb-b929-8d4f8ae5375d" providerId="ADAL" clId="{45057F2A-EEC1-439F-B913-58658FE5B196}" dt="2024-02-01T18:05:50.245" v="7913"/>
          <ac:spMkLst>
            <pc:docMk/>
            <pc:sldMk cId="1128908806" sldId="4501"/>
            <ac:spMk id="13" creationId="{1DDBABCC-CAAD-DF6F-2FCD-89074E25BE01}"/>
          </ac:spMkLst>
        </pc:spChg>
        <pc:spChg chg="mod">
          <ac:chgData name="Lonnie Kamarainen Schrøder" userId="42f168cc-bb09-4cbb-b929-8d4f8ae5375d" providerId="ADAL" clId="{45057F2A-EEC1-439F-B913-58658FE5B196}" dt="2024-02-01T18:05:49.833" v="7867"/>
          <ac:spMkLst>
            <pc:docMk/>
            <pc:sldMk cId="1128908806" sldId="4501"/>
            <ac:spMk id="14" creationId="{F1DE021C-AC44-7532-EBC5-56CD4F1AF1FD}"/>
          </ac:spMkLst>
        </pc:spChg>
        <pc:spChg chg="mod">
          <ac:chgData name="Lonnie Kamarainen Schrøder" userId="42f168cc-bb09-4cbb-b929-8d4f8ae5375d" providerId="ADAL" clId="{45057F2A-EEC1-439F-B913-58658FE5B196}" dt="2024-02-01T18:05:39.304" v="7687"/>
          <ac:spMkLst>
            <pc:docMk/>
            <pc:sldMk cId="1128908806" sldId="4501"/>
            <ac:spMk id="15" creationId="{B521EC5D-9EA4-D249-C64B-20936562BE50}"/>
          </ac:spMkLst>
        </pc:spChg>
        <pc:spChg chg="add mod">
          <ac:chgData name="Lonnie Kamarainen Schrøder" userId="42f168cc-bb09-4cbb-b929-8d4f8ae5375d" providerId="ADAL" clId="{45057F2A-EEC1-439F-B913-58658FE5B196}" dt="2024-02-01T18:05:50.324" v="7921"/>
          <ac:spMkLst>
            <pc:docMk/>
            <pc:sldMk cId="1128908806" sldId="4501"/>
            <ac:spMk id="16" creationId="{D7296D69-9161-2402-5AA7-60C69BC06E7E}"/>
          </ac:spMkLst>
        </pc:spChg>
        <pc:spChg chg="mod">
          <ac:chgData name="Lonnie Kamarainen Schrøder" userId="42f168cc-bb09-4cbb-b929-8d4f8ae5375d" providerId="ADAL" clId="{45057F2A-EEC1-439F-B913-58658FE5B196}" dt="2024-02-01T18:05:39.318" v="7689"/>
          <ac:spMkLst>
            <pc:docMk/>
            <pc:sldMk cId="1128908806" sldId="4501"/>
            <ac:spMk id="17" creationId="{8809F4AE-869E-3353-FDED-D280275E415C}"/>
          </ac:spMkLst>
        </pc:spChg>
        <pc:spChg chg="mod">
          <ac:chgData name="Lonnie Kamarainen Schrøder" userId="42f168cc-bb09-4cbb-b929-8d4f8ae5375d" providerId="ADAL" clId="{45057F2A-EEC1-439F-B913-58658FE5B196}" dt="2024-02-01T18:05:39.468" v="7705"/>
          <ac:spMkLst>
            <pc:docMk/>
            <pc:sldMk cId="1128908806" sldId="4501"/>
            <ac:spMk id="19" creationId="{9AF5B97C-D108-0D4E-C3D7-A2FB407D02E3}"/>
          </ac:spMkLst>
        </pc:spChg>
        <pc:spChg chg="mod">
          <ac:chgData name="Lonnie Kamarainen Schrøder" userId="42f168cc-bb09-4cbb-b929-8d4f8ae5375d" providerId="ADAL" clId="{45057F2A-EEC1-439F-B913-58658FE5B196}" dt="2024-02-01T18:05:50.268" v="7915"/>
          <ac:spMkLst>
            <pc:docMk/>
            <pc:sldMk cId="1128908806" sldId="4501"/>
            <ac:spMk id="21" creationId="{B8DF80E4-FFAF-F9BA-5C9B-7C24C70D8071}"/>
          </ac:spMkLst>
        </pc:spChg>
        <pc:spChg chg="mod">
          <ac:chgData name="Lonnie Kamarainen Schrøder" userId="42f168cc-bb09-4cbb-b929-8d4f8ae5375d" providerId="ADAL" clId="{45057F2A-EEC1-439F-B913-58658FE5B196}" dt="2024-02-01T18:05:39.395" v="7697"/>
          <ac:spMkLst>
            <pc:docMk/>
            <pc:sldMk cId="1128908806" sldId="4501"/>
            <ac:spMk id="30" creationId="{ED4F16FD-3684-BA38-AA34-358C4A6100F6}"/>
          </ac:spMkLst>
        </pc:spChg>
        <pc:spChg chg="mod">
          <ac:chgData name="Lonnie Kamarainen Schrøder" userId="42f168cc-bb09-4cbb-b929-8d4f8ae5375d" providerId="ADAL" clId="{45057F2A-EEC1-439F-B913-58658FE5B196}" dt="2024-02-01T18:05:39.418" v="7699"/>
          <ac:spMkLst>
            <pc:docMk/>
            <pc:sldMk cId="1128908806" sldId="4501"/>
            <ac:spMk id="31" creationId="{8DD3B076-DC8D-6D1E-F8E4-DE99C8DC4E10}"/>
          </ac:spMkLst>
        </pc:spChg>
        <pc:spChg chg="mod">
          <ac:chgData name="Lonnie Kamarainen Schrøder" userId="42f168cc-bb09-4cbb-b929-8d4f8ae5375d" providerId="ADAL" clId="{45057F2A-EEC1-439F-B913-58658FE5B196}" dt="2024-02-01T18:05:39.434" v="7701"/>
          <ac:spMkLst>
            <pc:docMk/>
            <pc:sldMk cId="1128908806" sldId="4501"/>
            <ac:spMk id="32" creationId="{43D3E59C-ED0C-07CB-C4B7-31A49F08CF81}"/>
          </ac:spMkLst>
        </pc:spChg>
        <pc:graphicFrameChg chg="modGraphic">
          <ac:chgData name="Lonnie Kamarainen Schrøder" userId="42f168cc-bb09-4cbb-b929-8d4f8ae5375d" providerId="ADAL" clId="{45057F2A-EEC1-439F-B913-58658FE5B196}" dt="2024-02-01T17:47:50.779" v="2498" actId="14734"/>
          <ac:graphicFrameMkLst>
            <pc:docMk/>
            <pc:sldMk cId="1128908806" sldId="4501"/>
            <ac:graphicFrameMk id="6" creationId="{F70015C9-5B5D-A665-036B-96751F19C3CA}"/>
          </ac:graphicFrameMkLst>
        </pc:graphicFrameChg>
        <pc:graphicFrameChg chg="add mod modGraphic">
          <ac:chgData name="Lonnie Kamarainen Schrøder" userId="42f168cc-bb09-4cbb-b929-8d4f8ae5375d" providerId="ADAL" clId="{45057F2A-EEC1-439F-B913-58658FE5B196}" dt="2024-02-01T17:54:22.838" v="4098"/>
          <ac:graphicFrameMkLst>
            <pc:docMk/>
            <pc:sldMk cId="1128908806" sldId="4501"/>
            <ac:graphicFrameMk id="18" creationId="{2EBA5F93-7E55-F9AA-1BE8-502C8F1B25CB}"/>
          </ac:graphicFrameMkLst>
        </pc:graphicFrameChg>
        <pc:graphicFrameChg chg="mod modGraphic">
          <ac:chgData name="Lonnie Kamarainen Schrøder" userId="42f168cc-bb09-4cbb-b929-8d4f8ae5375d" providerId="ADAL" clId="{45057F2A-EEC1-439F-B913-58658FE5B196}" dt="2024-02-01T17:53:15.733" v="3305" actId="2165"/>
          <ac:graphicFrameMkLst>
            <pc:docMk/>
            <pc:sldMk cId="1128908806" sldId="4501"/>
            <ac:graphicFrameMk id="20" creationId="{AAD0E5B1-A1CF-C7E8-328B-B222B58B0CD7}"/>
          </ac:graphicFrameMkLst>
        </pc:graphicFrameChg>
        <pc:graphicFrameChg chg="mod modGraphic">
          <ac:chgData name="Lonnie Kamarainen Schrøder" userId="42f168cc-bb09-4cbb-b929-8d4f8ae5375d" providerId="ADAL" clId="{45057F2A-EEC1-439F-B913-58658FE5B196}" dt="2024-02-01T17:48:25.607" v="2504" actId="572"/>
          <ac:graphicFrameMkLst>
            <pc:docMk/>
            <pc:sldMk cId="1128908806" sldId="4501"/>
            <ac:graphicFrameMk id="28" creationId="{8786B7D1-4A30-1C66-A44E-C2058E3BD79B}"/>
          </ac:graphicFrameMkLst>
        </pc:graphicFrameChg>
      </pc:sldChg>
      <pc:sldChg chg="addSp modSp mod">
        <pc:chgData name="Lonnie Kamarainen Schrøder" userId="42f168cc-bb09-4cbb-b929-8d4f8ae5375d" providerId="ADAL" clId="{45057F2A-EEC1-439F-B913-58658FE5B196}" dt="2024-02-01T18:05:50.434" v="7933"/>
        <pc:sldMkLst>
          <pc:docMk/>
          <pc:sldMk cId="2184383117" sldId="4502"/>
        </pc:sldMkLst>
        <pc:spChg chg="add mod">
          <ac:chgData name="Lonnie Kamarainen Schrøder" userId="42f168cc-bb09-4cbb-b929-8d4f8ae5375d" providerId="ADAL" clId="{45057F2A-EEC1-439F-B913-58658FE5B196}" dt="2024-02-01T18:05:50.434" v="7933"/>
          <ac:spMkLst>
            <pc:docMk/>
            <pc:sldMk cId="2184383117" sldId="4502"/>
            <ac:spMk id="5" creationId="{511B20C1-3030-A346-936B-0DB2BF04FD2F}"/>
          </ac:spMkLst>
        </pc:spChg>
        <pc:spChg chg="mod">
          <ac:chgData name="Lonnie Kamarainen Schrøder" userId="42f168cc-bb09-4cbb-b929-8d4f8ae5375d" providerId="ADAL" clId="{45057F2A-EEC1-439F-B913-58658FE5B196}" dt="2024-02-01T18:05:39.694" v="7731"/>
          <ac:spMkLst>
            <pc:docMk/>
            <pc:sldMk cId="2184383117" sldId="4502"/>
            <ac:spMk id="7" creationId="{EB191448-1C49-BF41-68A3-C5522B12E526}"/>
          </ac:spMkLst>
        </pc:spChg>
        <pc:spChg chg="mod">
          <ac:chgData name="Lonnie Kamarainen Schrøder" userId="42f168cc-bb09-4cbb-b929-8d4f8ae5375d" providerId="ADAL" clId="{45057F2A-EEC1-439F-B913-58658FE5B196}" dt="2024-02-01T18:05:39.719" v="7733"/>
          <ac:spMkLst>
            <pc:docMk/>
            <pc:sldMk cId="2184383117" sldId="4502"/>
            <ac:spMk id="9" creationId="{389531E6-48C7-C751-4A4C-4D241EA1068A}"/>
          </ac:spMkLst>
        </pc:spChg>
        <pc:spChg chg="mod">
          <ac:chgData name="Lonnie Kamarainen Schrøder" userId="42f168cc-bb09-4cbb-b929-8d4f8ae5375d" providerId="ADAL" clId="{45057F2A-EEC1-439F-B913-58658FE5B196}" dt="2024-02-01T18:05:39.734" v="7735"/>
          <ac:spMkLst>
            <pc:docMk/>
            <pc:sldMk cId="2184383117" sldId="4502"/>
            <ac:spMk id="10" creationId="{CE3F53CB-9CBE-0711-C2AC-68D600207E4B}"/>
          </ac:spMkLst>
        </pc:spChg>
        <pc:spChg chg="mod">
          <ac:chgData name="Lonnie Kamarainen Schrøder" userId="42f168cc-bb09-4cbb-b929-8d4f8ae5375d" providerId="ADAL" clId="{45057F2A-EEC1-439F-B913-58658FE5B196}" dt="2024-02-01T18:05:39.659" v="7727"/>
          <ac:spMkLst>
            <pc:docMk/>
            <pc:sldMk cId="2184383117" sldId="4502"/>
            <ac:spMk id="15" creationId="{B521EC5D-9EA4-D249-C64B-20936562BE50}"/>
          </ac:spMkLst>
        </pc:spChg>
        <pc:spChg chg="mod">
          <ac:chgData name="Lonnie Kamarainen Schrøder" userId="42f168cc-bb09-4cbb-b929-8d4f8ae5375d" providerId="ADAL" clId="{45057F2A-EEC1-439F-B913-58658FE5B196}" dt="2024-02-01T18:05:39.674" v="7729"/>
          <ac:spMkLst>
            <pc:docMk/>
            <pc:sldMk cId="2184383117" sldId="4502"/>
            <ac:spMk id="17" creationId="{8809F4AE-869E-3353-FDED-D280275E415C}"/>
          </ac:spMkLst>
        </pc:spChg>
        <pc:spChg chg="mod">
          <ac:chgData name="Lonnie Kamarainen Schrøder" userId="42f168cc-bb09-4cbb-b929-8d4f8ae5375d" providerId="ADAL" clId="{45057F2A-EEC1-439F-B913-58658FE5B196}" dt="2024-02-01T18:05:49.882" v="7873"/>
          <ac:spMkLst>
            <pc:docMk/>
            <pc:sldMk cId="2184383117" sldId="4502"/>
            <ac:spMk id="29" creationId="{F2028A70-C437-2347-EEF2-4C34F3AED8BA}"/>
          </ac:spMkLst>
        </pc:spChg>
        <pc:graphicFrameChg chg="mod modGraphic">
          <ac:chgData name="Lonnie Kamarainen Schrøder" userId="42f168cc-bb09-4cbb-b929-8d4f8ae5375d" providerId="ADAL" clId="{45057F2A-EEC1-439F-B913-58658FE5B196}" dt="2024-02-01T18:05:10.696" v="6996"/>
          <ac:graphicFrameMkLst>
            <pc:docMk/>
            <pc:sldMk cId="2184383117" sldId="4502"/>
            <ac:graphicFrameMk id="6" creationId="{F70015C9-5B5D-A665-036B-96751F19C3CA}"/>
          </ac:graphicFrameMkLst>
        </pc:graphicFrameChg>
      </pc:sldChg>
      <pc:sldChg chg="addSp modSp mod">
        <pc:chgData name="Lonnie Kamarainen Schrøder" userId="42f168cc-bb09-4cbb-b929-8d4f8ae5375d" providerId="ADAL" clId="{45057F2A-EEC1-439F-B913-58658FE5B196}" dt="2024-02-01T18:05:50.134" v="7901"/>
        <pc:sldMkLst>
          <pc:docMk/>
          <pc:sldMk cId="2957088431" sldId="4503"/>
        </pc:sldMkLst>
        <pc:spChg chg="mod">
          <ac:chgData name="Lonnie Kamarainen Schrøder" userId="42f168cc-bb09-4cbb-b929-8d4f8ae5375d" providerId="ADAL" clId="{45057F2A-EEC1-439F-B913-58658FE5B196}" dt="2024-02-01T18:05:39.031" v="7660"/>
          <ac:spMkLst>
            <pc:docMk/>
            <pc:sldMk cId="2957088431" sldId="4503"/>
            <ac:spMk id="6" creationId="{E07ACE2E-1A8F-DA93-7F8D-433A69D4340C}"/>
          </ac:spMkLst>
        </pc:spChg>
        <pc:spChg chg="mod">
          <ac:chgData name="Lonnie Kamarainen Schrøder" userId="42f168cc-bb09-4cbb-b929-8d4f8ae5375d" providerId="ADAL" clId="{45057F2A-EEC1-439F-B913-58658FE5B196}" dt="2024-02-01T18:05:49.673" v="7849"/>
          <ac:spMkLst>
            <pc:docMk/>
            <pc:sldMk cId="2957088431" sldId="4503"/>
            <ac:spMk id="8" creationId="{04A88012-5482-7322-33B1-3DEFF88877DC}"/>
          </ac:spMkLst>
        </pc:spChg>
        <pc:spChg chg="mod">
          <ac:chgData name="Lonnie Kamarainen Schrøder" userId="42f168cc-bb09-4cbb-b929-8d4f8ae5375d" providerId="ADAL" clId="{45057F2A-EEC1-439F-B913-58658FE5B196}" dt="2024-02-01T18:05:39.044" v="7662"/>
          <ac:spMkLst>
            <pc:docMk/>
            <pc:sldMk cId="2957088431" sldId="4503"/>
            <ac:spMk id="14" creationId="{3CFF7C4E-B214-C6EC-E27C-AD9DBCEC50A7}"/>
          </ac:spMkLst>
        </pc:spChg>
        <pc:spChg chg="mod">
          <ac:chgData name="Lonnie Kamarainen Schrøder" userId="42f168cc-bb09-4cbb-b929-8d4f8ae5375d" providerId="ADAL" clId="{45057F2A-EEC1-439F-B913-58658FE5B196}" dt="2024-02-01T18:05:39.063" v="7664"/>
          <ac:spMkLst>
            <pc:docMk/>
            <pc:sldMk cId="2957088431" sldId="4503"/>
            <ac:spMk id="15" creationId="{DC22B46B-1052-B8C4-3379-3D407C4BF7A0}"/>
          </ac:spMkLst>
        </pc:spChg>
        <pc:spChg chg="mod">
          <ac:chgData name="Lonnie Kamarainen Schrøder" userId="42f168cc-bb09-4cbb-b929-8d4f8ae5375d" providerId="ADAL" clId="{45057F2A-EEC1-439F-B913-58658FE5B196}" dt="2024-02-01T18:05:39.082" v="7666"/>
          <ac:spMkLst>
            <pc:docMk/>
            <pc:sldMk cId="2957088431" sldId="4503"/>
            <ac:spMk id="16" creationId="{EC3AD7F2-094F-50F3-DC4E-F151BC746418}"/>
          </ac:spMkLst>
        </pc:spChg>
        <pc:spChg chg="mod">
          <ac:chgData name="Lonnie Kamarainen Schrøder" userId="42f168cc-bb09-4cbb-b929-8d4f8ae5375d" providerId="ADAL" clId="{45057F2A-EEC1-439F-B913-58658FE5B196}" dt="2024-02-01T18:05:39.126" v="7668"/>
          <ac:spMkLst>
            <pc:docMk/>
            <pc:sldMk cId="2957088431" sldId="4503"/>
            <ac:spMk id="17" creationId="{B942E2C2-DFE4-51C4-496C-4064A0A8F215}"/>
          </ac:spMkLst>
        </pc:spChg>
        <pc:spChg chg="mod">
          <ac:chgData name="Lonnie Kamarainen Schrøder" userId="42f168cc-bb09-4cbb-b929-8d4f8ae5375d" providerId="ADAL" clId="{45057F2A-EEC1-439F-B913-58658FE5B196}" dt="2024-02-01T18:05:39.144" v="7670"/>
          <ac:spMkLst>
            <pc:docMk/>
            <pc:sldMk cId="2957088431" sldId="4503"/>
            <ac:spMk id="18" creationId="{01CB1ABE-F87E-07B2-357F-8DE70FAE3F30}"/>
          </ac:spMkLst>
        </pc:spChg>
        <pc:spChg chg="mod">
          <ac:chgData name="Lonnie Kamarainen Schrøder" userId="42f168cc-bb09-4cbb-b929-8d4f8ae5375d" providerId="ADAL" clId="{45057F2A-EEC1-439F-B913-58658FE5B196}" dt="2024-02-01T18:05:49.690" v="7851"/>
          <ac:spMkLst>
            <pc:docMk/>
            <pc:sldMk cId="2957088431" sldId="4503"/>
            <ac:spMk id="19" creationId="{86AE74D0-B291-4872-9314-081AAA8D4FC4}"/>
          </ac:spMkLst>
        </pc:spChg>
        <pc:spChg chg="mod">
          <ac:chgData name="Lonnie Kamarainen Schrøder" userId="42f168cc-bb09-4cbb-b929-8d4f8ae5375d" providerId="ADAL" clId="{45057F2A-EEC1-439F-B913-58658FE5B196}" dt="2024-02-01T18:05:38.934" v="7650"/>
          <ac:spMkLst>
            <pc:docMk/>
            <pc:sldMk cId="2957088431" sldId="4503"/>
            <ac:spMk id="20" creationId="{7AAE33BD-8376-4A7B-CD0A-32218EF1394F}"/>
          </ac:spMkLst>
        </pc:spChg>
        <pc:spChg chg="add mod">
          <ac:chgData name="Lonnie Kamarainen Schrøder" userId="42f168cc-bb09-4cbb-b929-8d4f8ae5375d" providerId="ADAL" clId="{45057F2A-EEC1-439F-B913-58658FE5B196}" dt="2024-02-01T18:05:50.134" v="7901"/>
          <ac:spMkLst>
            <pc:docMk/>
            <pc:sldMk cId="2957088431" sldId="4503"/>
            <ac:spMk id="21" creationId="{7D52B032-1B31-D6FB-C017-730CD4F28141}"/>
          </ac:spMkLst>
        </pc:spChg>
        <pc:spChg chg="mod">
          <ac:chgData name="Lonnie Kamarainen Schrøder" userId="42f168cc-bb09-4cbb-b929-8d4f8ae5375d" providerId="ADAL" clId="{45057F2A-EEC1-439F-B913-58658FE5B196}" dt="2024-02-01T18:05:49.710" v="7853"/>
          <ac:spMkLst>
            <pc:docMk/>
            <pc:sldMk cId="2957088431" sldId="4503"/>
            <ac:spMk id="22" creationId="{44E41D83-42EB-1EF2-0138-EEFBD6D91CEF}"/>
          </ac:spMkLst>
        </pc:spChg>
        <pc:spChg chg="mod">
          <ac:chgData name="Lonnie Kamarainen Schrøder" userId="42f168cc-bb09-4cbb-b929-8d4f8ae5375d" providerId="ADAL" clId="{45057F2A-EEC1-439F-B913-58658FE5B196}" dt="2024-02-01T18:05:38.954" v="7652"/>
          <ac:spMkLst>
            <pc:docMk/>
            <pc:sldMk cId="2957088431" sldId="4503"/>
            <ac:spMk id="23" creationId="{E380A623-FABC-D125-A5C4-D758C32E28AF}"/>
          </ac:spMkLst>
        </pc:spChg>
        <pc:spChg chg="mod">
          <ac:chgData name="Lonnie Kamarainen Schrøder" userId="42f168cc-bb09-4cbb-b929-8d4f8ae5375d" providerId="ADAL" clId="{45057F2A-EEC1-439F-B913-58658FE5B196}" dt="2024-02-01T18:05:39.155" v="7672"/>
          <ac:spMkLst>
            <pc:docMk/>
            <pc:sldMk cId="2957088431" sldId="4503"/>
            <ac:spMk id="24" creationId="{44D7F0A9-D185-C5FB-EE5C-DB8C1D949832}"/>
          </ac:spMkLst>
        </pc:spChg>
        <pc:spChg chg="mod">
          <ac:chgData name="Lonnie Kamarainen Schrøder" userId="42f168cc-bb09-4cbb-b929-8d4f8ae5375d" providerId="ADAL" clId="{45057F2A-EEC1-439F-B913-58658FE5B196}" dt="2024-02-01T18:05:38.974" v="7654"/>
          <ac:spMkLst>
            <pc:docMk/>
            <pc:sldMk cId="2957088431" sldId="4503"/>
            <ac:spMk id="26" creationId="{17BA781F-AF94-EFF7-2D86-68B23F8A1D2B}"/>
          </ac:spMkLst>
        </pc:spChg>
        <pc:spChg chg="mod">
          <ac:chgData name="Lonnie Kamarainen Schrøder" userId="42f168cc-bb09-4cbb-b929-8d4f8ae5375d" providerId="ADAL" clId="{45057F2A-EEC1-439F-B913-58658FE5B196}" dt="2024-02-01T18:05:39.180" v="7674"/>
          <ac:spMkLst>
            <pc:docMk/>
            <pc:sldMk cId="2957088431" sldId="4503"/>
            <ac:spMk id="27" creationId="{49463039-CFC8-8097-1B92-DB11C950EF29}"/>
          </ac:spMkLst>
        </pc:spChg>
        <pc:spChg chg="mod">
          <ac:chgData name="Lonnie Kamarainen Schrøder" userId="42f168cc-bb09-4cbb-b929-8d4f8ae5375d" providerId="ADAL" clId="{45057F2A-EEC1-439F-B913-58658FE5B196}" dt="2024-02-01T18:05:49.724" v="7855"/>
          <ac:spMkLst>
            <pc:docMk/>
            <pc:sldMk cId="2957088431" sldId="4503"/>
            <ac:spMk id="32" creationId="{AA556622-CF1F-3551-A95D-34BAAF3E0B75}"/>
          </ac:spMkLst>
        </pc:spChg>
        <pc:spChg chg="mod">
          <ac:chgData name="Lonnie Kamarainen Schrøder" userId="42f168cc-bb09-4cbb-b929-8d4f8ae5375d" providerId="ADAL" clId="{45057F2A-EEC1-439F-B913-58658FE5B196}" dt="2024-02-01T18:05:38.994" v="7656"/>
          <ac:spMkLst>
            <pc:docMk/>
            <pc:sldMk cId="2957088431" sldId="4503"/>
            <ac:spMk id="34" creationId="{055DE417-8206-66AC-46A7-3B0E571FA26C}"/>
          </ac:spMkLst>
        </pc:spChg>
        <pc:spChg chg="mod">
          <ac:chgData name="Lonnie Kamarainen Schrøder" userId="42f168cc-bb09-4cbb-b929-8d4f8ae5375d" providerId="ADAL" clId="{45057F2A-EEC1-439F-B913-58658FE5B196}" dt="2024-02-01T18:05:39.013" v="7658"/>
          <ac:spMkLst>
            <pc:docMk/>
            <pc:sldMk cId="2957088431" sldId="4503"/>
            <ac:spMk id="35" creationId="{8BA5B23C-1862-D8B5-962E-901DF82880C1}"/>
          </ac:spMkLst>
        </pc:spChg>
        <pc:spChg chg="mod">
          <ac:chgData name="Lonnie Kamarainen Schrøder" userId="42f168cc-bb09-4cbb-b929-8d4f8ae5375d" providerId="ADAL" clId="{45057F2A-EEC1-439F-B913-58658FE5B196}" dt="2024-02-01T18:05:49.765" v="7859"/>
          <ac:spMkLst>
            <pc:docMk/>
            <pc:sldMk cId="2957088431" sldId="4503"/>
            <ac:spMk id="56" creationId="{DC10175F-DA78-AC4E-E994-93F263B5DDD1}"/>
          </ac:spMkLst>
        </pc:spChg>
        <pc:graphicFrameChg chg="mod modGraphic">
          <ac:chgData name="Lonnie Kamarainen Schrøder" userId="42f168cc-bb09-4cbb-b929-8d4f8ae5375d" providerId="ADAL" clId="{45057F2A-EEC1-439F-B913-58658FE5B196}" dt="2024-02-01T17:44:07.152" v="759"/>
          <ac:graphicFrameMkLst>
            <pc:docMk/>
            <pc:sldMk cId="2957088431" sldId="4503"/>
            <ac:graphicFrameMk id="53" creationId="{A5B99C9D-F7EA-49EE-254C-D107D5FF988F}"/>
          </ac:graphicFrameMkLst>
        </pc:graphicFrameChg>
        <pc:picChg chg="mod">
          <ac:chgData name="Lonnie Kamarainen Schrøder" userId="42f168cc-bb09-4cbb-b929-8d4f8ae5375d" providerId="ADAL" clId="{45057F2A-EEC1-439F-B913-58658FE5B196}" dt="2024-02-01T18:05:49.974" v="7883"/>
          <ac:picMkLst>
            <pc:docMk/>
            <pc:sldMk cId="2957088431" sldId="4503"/>
            <ac:picMk id="10" creationId="{519D2F5B-CA12-6EC1-975A-A7DB6F6EACF1}"/>
          </ac:picMkLst>
        </pc:picChg>
        <pc:picChg chg="mod">
          <ac:chgData name="Lonnie Kamarainen Schrøder" userId="42f168cc-bb09-4cbb-b929-8d4f8ae5375d" providerId="ADAL" clId="{45057F2A-EEC1-439F-B913-58658FE5B196}" dt="2024-02-01T18:05:49.996" v="7885"/>
          <ac:picMkLst>
            <pc:docMk/>
            <pc:sldMk cId="2957088431" sldId="4503"/>
            <ac:picMk id="11" creationId="{11DF95C2-93BC-464C-69E8-A19A60C028C6}"/>
          </ac:picMkLst>
        </pc:picChg>
        <pc:cxnChg chg="mod">
          <ac:chgData name="Lonnie Kamarainen Schrøder" userId="42f168cc-bb09-4cbb-b929-8d4f8ae5375d" providerId="ADAL" clId="{45057F2A-EEC1-439F-B913-58658FE5B196}" dt="2024-02-01T18:05:49.788" v="7861"/>
          <ac:cxnSpMkLst>
            <pc:docMk/>
            <pc:sldMk cId="2957088431" sldId="4503"/>
            <ac:cxnSpMk id="12" creationId="{60FB9C50-E760-6985-ECEA-66C9C2F51801}"/>
          </ac:cxnSpMkLst>
        </pc:cxnChg>
        <pc:cxnChg chg="mod">
          <ac:chgData name="Lonnie Kamarainen Schrøder" userId="42f168cc-bb09-4cbb-b929-8d4f8ae5375d" providerId="ADAL" clId="{45057F2A-EEC1-439F-B913-58658FE5B196}" dt="2024-02-01T18:05:49.748" v="7857"/>
          <ac:cxnSpMkLst>
            <pc:docMk/>
            <pc:sldMk cId="2957088431" sldId="4503"/>
            <ac:cxnSpMk id="39" creationId="{9CC0D791-D831-256B-F6C0-2F02F2D6E4EC}"/>
          </ac:cxnSpMkLst>
        </pc:cxnChg>
      </pc:sldChg>
      <pc:sldChg chg="modSp mod">
        <pc:chgData name="Lonnie Kamarainen Schrøder" userId="42f168cc-bb09-4cbb-b929-8d4f8ae5375d" providerId="ADAL" clId="{45057F2A-EEC1-439F-B913-58658FE5B196}" dt="2024-02-01T18:05:49.803" v="7863"/>
        <pc:sldMkLst>
          <pc:docMk/>
          <pc:sldMk cId="732110092" sldId="4504"/>
        </pc:sldMkLst>
        <pc:spChg chg="mod">
          <ac:chgData name="Lonnie Kamarainen Schrøder" userId="42f168cc-bb09-4cbb-b929-8d4f8ae5375d" providerId="ADAL" clId="{45057F2A-EEC1-439F-B913-58658FE5B196}" dt="2024-02-01T18:05:39.199" v="7675"/>
          <ac:spMkLst>
            <pc:docMk/>
            <pc:sldMk cId="732110092" sldId="4504"/>
            <ac:spMk id="12" creationId="{6EE69A59-968D-909B-0DDC-3D13B8568587}"/>
          </ac:spMkLst>
        </pc:spChg>
        <pc:spChg chg="mod">
          <ac:chgData name="Lonnie Kamarainen Schrøder" userId="42f168cc-bb09-4cbb-b929-8d4f8ae5375d" providerId="ADAL" clId="{45057F2A-EEC1-439F-B913-58658FE5B196}" dt="2024-02-01T18:05:49.803" v="7863"/>
          <ac:spMkLst>
            <pc:docMk/>
            <pc:sldMk cId="732110092" sldId="4504"/>
            <ac:spMk id="20" creationId="{584C1D3B-54CF-E960-5FBC-5CD0F9EBFD1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01/02/2024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247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049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359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337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947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417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272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030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562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848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0E1B1-7115-49EE-835B-1BCFD75C15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3359" y="4114800"/>
            <a:ext cx="9246553" cy="1599883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UNDERTITEL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35BC5079-D5F6-4BFF-A97D-91522C7EC1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5463" y="558799"/>
            <a:ext cx="10934700" cy="301942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7200">
                <a:solidFill>
                  <a:schemeClr val="bg2"/>
                </a:solidFill>
                <a:latin typeface="KBH Black" panose="00000A00000000000000" pitchFamily="2" charset="0"/>
              </a:defRPr>
            </a:lvl1pPr>
            <a:lvl2pPr>
              <a:defRPr sz="4400">
                <a:solidFill>
                  <a:schemeClr val="tx1"/>
                </a:solidFill>
                <a:latin typeface="KBH Black" panose="00000A00000000000000" pitchFamily="2" charset="0"/>
              </a:defRPr>
            </a:lvl2pPr>
            <a:lvl3pPr>
              <a:defRPr sz="4400">
                <a:solidFill>
                  <a:schemeClr val="tx1"/>
                </a:solidFill>
                <a:latin typeface="KBH Black" panose="00000A00000000000000" pitchFamily="2" charset="0"/>
              </a:defRPr>
            </a:lvl3pPr>
            <a:lvl4pPr>
              <a:defRPr sz="4400">
                <a:solidFill>
                  <a:schemeClr val="tx1"/>
                </a:solidFill>
                <a:latin typeface="KBH Black" panose="00000A00000000000000" pitchFamily="2" charset="0"/>
              </a:defRPr>
            </a:lvl4pPr>
            <a:lvl5pPr>
              <a:defRPr sz="4400">
                <a:solidFill>
                  <a:schemeClr val="tx1"/>
                </a:solidFill>
                <a:latin typeface="KBH Black" panose="00000A00000000000000" pitchFamily="2" charset="0"/>
              </a:defRPr>
            </a:lvl5pPr>
          </a:lstStyle>
          <a:p>
            <a:pPr lvl="0"/>
            <a:r>
              <a:rPr lang="da-DK"/>
              <a:t>INDSÆT TITEL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F746CC0B-5491-4738-B8DA-E61235D43D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03" y="267102"/>
            <a:ext cx="1036645" cy="1080000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0F28ECF6-6C66-49E6-B083-3D632A387D57}"/>
              </a:ext>
            </a:extLst>
          </p:cNvPr>
          <p:cNvSpPr txBox="1"/>
          <p:nvPr userDrawn="1"/>
        </p:nvSpPr>
        <p:spPr>
          <a:xfrm>
            <a:off x="568123" y="6495840"/>
            <a:ext cx="223283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 b="0">
                <a:solidFill>
                  <a:schemeClr val="bg1"/>
                </a:solidFill>
                <a:latin typeface="KBH Light" panose="00000400000000000000" pitchFamily="2" charset="0"/>
              </a:rPr>
              <a:t>KK’s IT-PROJEKTMODEL</a:t>
            </a:r>
            <a:endParaRPr lang="da-DK" sz="1100">
              <a:solidFill>
                <a:schemeClr val="bg1"/>
              </a:solidFill>
              <a:latin typeface="KBH Light" panose="00000400000000000000" pitchFamily="2" charset="0"/>
            </a:endParaRPr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3D756D27-7E56-490E-866C-0AF0492023A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8555" y="6355746"/>
            <a:ext cx="510558" cy="432000"/>
            <a:chOff x="4650558" y="2245677"/>
            <a:chExt cx="1714107" cy="1450363"/>
          </a:xfrm>
          <a:solidFill>
            <a:schemeClr val="bg1"/>
          </a:solidFill>
        </p:grpSpPr>
        <p:pic>
          <p:nvPicPr>
            <p:cNvPr id="17" name="Grafik 16" descr="Åben hånd kontur">
              <a:extLst>
                <a:ext uri="{FF2B5EF4-FFF2-40B4-BE49-F238E27FC236}">
                  <a16:creationId xmlns:a16="http://schemas.microsoft.com/office/drawing/2014/main" id="{53FDA553-3783-483E-9540-C20E101221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9942074">
              <a:off x="5450265" y="2781640"/>
              <a:ext cx="914400" cy="914400"/>
            </a:xfrm>
            <a:prstGeom prst="rect">
              <a:avLst/>
            </a:prstGeom>
          </p:spPr>
        </p:pic>
        <p:pic>
          <p:nvPicPr>
            <p:cNvPr id="18" name="Grafik 17" descr="Åben hånd kontur">
              <a:extLst>
                <a:ext uri="{FF2B5EF4-FFF2-40B4-BE49-F238E27FC236}">
                  <a16:creationId xmlns:a16="http://schemas.microsoft.com/office/drawing/2014/main" id="{4CEC37C4-308E-4977-B7C0-5A9DF38389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57926" flipH="1">
              <a:off x="4650558" y="2777659"/>
              <a:ext cx="914400" cy="914400"/>
            </a:xfrm>
            <a:prstGeom prst="rect">
              <a:avLst/>
            </a:prstGeom>
          </p:spPr>
        </p:pic>
        <p:sp>
          <p:nvSpPr>
            <p:cNvPr id="19" name="Freeform 37">
              <a:extLst>
                <a:ext uri="{FF2B5EF4-FFF2-40B4-BE49-F238E27FC236}">
                  <a16:creationId xmlns:a16="http://schemas.microsoft.com/office/drawing/2014/main" id="{0417A68D-B205-43E9-AE99-254F94FBAF2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5059987" y="2245677"/>
              <a:ext cx="884081" cy="940685"/>
            </a:xfrm>
            <a:custGeom>
              <a:avLst/>
              <a:gdLst>
                <a:gd name="T0" fmla="*/ 2102 w 2303"/>
                <a:gd name="T1" fmla="*/ 771 h 2458"/>
                <a:gd name="T2" fmla="*/ 2287 w 2303"/>
                <a:gd name="T3" fmla="*/ 692 h 2458"/>
                <a:gd name="T4" fmla="*/ 2081 w 2303"/>
                <a:gd name="T5" fmla="*/ 722 h 2458"/>
                <a:gd name="T6" fmla="*/ 1896 w 2303"/>
                <a:gd name="T7" fmla="*/ 801 h 2458"/>
                <a:gd name="T8" fmla="*/ 2102 w 2303"/>
                <a:gd name="T9" fmla="*/ 771 h 2458"/>
                <a:gd name="T10" fmla="*/ 193 w 2303"/>
                <a:gd name="T11" fmla="*/ 1523 h 2458"/>
                <a:gd name="T12" fmla="*/ 7 w 2303"/>
                <a:gd name="T13" fmla="*/ 1602 h 2458"/>
                <a:gd name="T14" fmla="*/ 213 w 2303"/>
                <a:gd name="T15" fmla="*/ 1573 h 2458"/>
                <a:gd name="T16" fmla="*/ 399 w 2303"/>
                <a:gd name="T17" fmla="*/ 1494 h 2458"/>
                <a:gd name="T18" fmla="*/ 193 w 2303"/>
                <a:gd name="T19" fmla="*/ 1523 h 2458"/>
                <a:gd name="T20" fmla="*/ 2279 w 2303"/>
                <a:gd name="T21" fmla="*/ 1576 h 2458"/>
                <a:gd name="T22" fmla="*/ 1955 w 2303"/>
                <a:gd name="T23" fmla="*/ 1445 h 2458"/>
                <a:gd name="T24" fmla="*/ 1930 w 2303"/>
                <a:gd name="T25" fmla="*/ 1435 h 2458"/>
                <a:gd name="T26" fmla="*/ 1935 w 2303"/>
                <a:gd name="T27" fmla="*/ 1494 h 2458"/>
                <a:gd name="T28" fmla="*/ 2259 w 2303"/>
                <a:gd name="T29" fmla="*/ 1625 h 2458"/>
                <a:gd name="T30" fmla="*/ 2283 w 2303"/>
                <a:gd name="T31" fmla="*/ 1635 h 2458"/>
                <a:gd name="T32" fmla="*/ 2279 w 2303"/>
                <a:gd name="T33" fmla="*/ 1576 h 2458"/>
                <a:gd name="T34" fmla="*/ 1663 w 2303"/>
                <a:gd name="T35" fmla="*/ 1147 h 2458"/>
                <a:gd name="T36" fmla="*/ 1328 w 2303"/>
                <a:gd name="T37" fmla="*/ 1675 h 2458"/>
                <a:gd name="T38" fmla="*/ 1280 w 2303"/>
                <a:gd name="T39" fmla="*/ 2097 h 2458"/>
                <a:gd name="T40" fmla="*/ 1266 w 2303"/>
                <a:gd name="T41" fmla="*/ 2099 h 2458"/>
                <a:gd name="T42" fmla="*/ 1019 w 2303"/>
                <a:gd name="T43" fmla="*/ 2098 h 2458"/>
                <a:gd name="T44" fmla="*/ 967 w 2303"/>
                <a:gd name="T45" fmla="*/ 2035 h 2458"/>
                <a:gd name="T46" fmla="*/ 926 w 2303"/>
                <a:gd name="T47" fmla="*/ 1608 h 2458"/>
                <a:gd name="T48" fmla="*/ 1147 w 2303"/>
                <a:gd name="T49" fmla="*/ 631 h 2458"/>
                <a:gd name="T50" fmla="*/ 1174 w 2303"/>
                <a:gd name="T51" fmla="*/ 578 h 2458"/>
                <a:gd name="T52" fmla="*/ 578 w 2303"/>
                <a:gd name="T53" fmla="*/ 1147 h 2458"/>
                <a:gd name="T54" fmla="*/ 913 w 2303"/>
                <a:gd name="T55" fmla="*/ 1675 h 2458"/>
                <a:gd name="T56" fmla="*/ 977 w 2303"/>
                <a:gd name="T57" fmla="*/ 2139 h 2458"/>
                <a:gd name="T58" fmla="*/ 1319 w 2303"/>
                <a:gd name="T59" fmla="*/ 2458 h 2458"/>
                <a:gd name="T60" fmla="*/ 1381 w 2303"/>
                <a:gd name="T61" fmla="*/ 2035 h 2458"/>
                <a:gd name="T62" fmla="*/ 1390 w 2303"/>
                <a:gd name="T63" fmla="*/ 1657 h 2458"/>
                <a:gd name="T64" fmla="*/ 1717 w 2303"/>
                <a:gd name="T65" fmla="*/ 1121 h 2458"/>
                <a:gd name="T66" fmla="*/ 1663 w 2303"/>
                <a:gd name="T67" fmla="*/ 1147 h 2458"/>
                <a:gd name="T68" fmla="*/ 24 w 2303"/>
                <a:gd name="T69" fmla="*/ 722 h 2458"/>
                <a:gd name="T70" fmla="*/ 373 w 2303"/>
                <a:gd name="T71" fmla="*/ 863 h 2458"/>
                <a:gd name="T72" fmla="*/ 368 w 2303"/>
                <a:gd name="T73" fmla="*/ 804 h 2458"/>
                <a:gd name="T74" fmla="*/ 19 w 2303"/>
                <a:gd name="T75" fmla="*/ 663 h 2458"/>
                <a:gd name="T76" fmla="*/ 24 w 2303"/>
                <a:gd name="T77" fmla="*/ 722 h 2458"/>
                <a:gd name="T78" fmla="*/ 1609 w 2303"/>
                <a:gd name="T79" fmla="*/ 75 h 2458"/>
                <a:gd name="T80" fmla="*/ 1632 w 2303"/>
                <a:gd name="T81" fmla="*/ 19 h 2458"/>
                <a:gd name="T82" fmla="*/ 1454 w 2303"/>
                <a:gd name="T83" fmla="*/ 317 h 2458"/>
                <a:gd name="T84" fmla="*/ 1432 w 2303"/>
                <a:gd name="T85" fmla="*/ 373 h 2458"/>
                <a:gd name="T86" fmla="*/ 1609 w 2303"/>
                <a:gd name="T87" fmla="*/ 75 h 2458"/>
                <a:gd name="T88" fmla="*/ 790 w 2303"/>
                <a:gd name="T89" fmla="*/ 374 h 2458"/>
                <a:gd name="T90" fmla="*/ 801 w 2303"/>
                <a:gd name="T91" fmla="*/ 399 h 2458"/>
                <a:gd name="T92" fmla="*/ 839 w 2303"/>
                <a:gd name="T93" fmla="*/ 353 h 2458"/>
                <a:gd name="T94" fmla="*/ 692 w 2303"/>
                <a:gd name="T95" fmla="*/ 7 h 2458"/>
                <a:gd name="T96" fmla="*/ 654 w 2303"/>
                <a:gd name="T97" fmla="*/ 53 h 2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03" h="2458">
                  <a:moveTo>
                    <a:pt x="2102" y="771"/>
                  </a:moveTo>
                  <a:lnTo>
                    <a:pt x="2102" y="771"/>
                  </a:lnTo>
                  <a:lnTo>
                    <a:pt x="2263" y="703"/>
                  </a:lnTo>
                  <a:lnTo>
                    <a:pt x="2287" y="692"/>
                  </a:lnTo>
                  <a:lnTo>
                    <a:pt x="2267" y="643"/>
                  </a:lnTo>
                  <a:lnTo>
                    <a:pt x="2081" y="722"/>
                  </a:lnTo>
                  <a:lnTo>
                    <a:pt x="1920" y="790"/>
                  </a:lnTo>
                  <a:lnTo>
                    <a:pt x="1896" y="801"/>
                  </a:lnTo>
                  <a:lnTo>
                    <a:pt x="1917" y="850"/>
                  </a:lnTo>
                  <a:lnTo>
                    <a:pt x="2102" y="771"/>
                  </a:lnTo>
                  <a:close/>
                  <a:moveTo>
                    <a:pt x="193" y="1523"/>
                  </a:moveTo>
                  <a:lnTo>
                    <a:pt x="193" y="1523"/>
                  </a:lnTo>
                  <a:lnTo>
                    <a:pt x="32" y="1592"/>
                  </a:lnTo>
                  <a:lnTo>
                    <a:pt x="7" y="1602"/>
                  </a:lnTo>
                  <a:lnTo>
                    <a:pt x="28" y="1651"/>
                  </a:lnTo>
                  <a:lnTo>
                    <a:pt x="213" y="1573"/>
                  </a:lnTo>
                  <a:lnTo>
                    <a:pt x="374" y="1504"/>
                  </a:lnTo>
                  <a:lnTo>
                    <a:pt x="399" y="1494"/>
                  </a:lnTo>
                  <a:lnTo>
                    <a:pt x="378" y="1445"/>
                  </a:lnTo>
                  <a:lnTo>
                    <a:pt x="193" y="1523"/>
                  </a:lnTo>
                  <a:close/>
                  <a:moveTo>
                    <a:pt x="2279" y="1576"/>
                  </a:moveTo>
                  <a:lnTo>
                    <a:pt x="2279" y="1576"/>
                  </a:lnTo>
                  <a:lnTo>
                    <a:pt x="2279" y="1576"/>
                  </a:lnTo>
                  <a:lnTo>
                    <a:pt x="1955" y="1445"/>
                  </a:lnTo>
                  <a:lnTo>
                    <a:pt x="1955" y="1445"/>
                  </a:lnTo>
                  <a:lnTo>
                    <a:pt x="1930" y="1435"/>
                  </a:lnTo>
                  <a:lnTo>
                    <a:pt x="1910" y="1484"/>
                  </a:lnTo>
                  <a:lnTo>
                    <a:pt x="1935" y="1494"/>
                  </a:lnTo>
                  <a:lnTo>
                    <a:pt x="1935" y="1494"/>
                  </a:lnTo>
                  <a:lnTo>
                    <a:pt x="2259" y="1625"/>
                  </a:lnTo>
                  <a:lnTo>
                    <a:pt x="2259" y="1625"/>
                  </a:lnTo>
                  <a:lnTo>
                    <a:pt x="2283" y="1635"/>
                  </a:lnTo>
                  <a:lnTo>
                    <a:pt x="2303" y="1586"/>
                  </a:lnTo>
                  <a:lnTo>
                    <a:pt x="2279" y="1576"/>
                  </a:lnTo>
                  <a:close/>
                  <a:moveTo>
                    <a:pt x="1663" y="1147"/>
                  </a:moveTo>
                  <a:lnTo>
                    <a:pt x="1663" y="1147"/>
                  </a:lnTo>
                  <a:cubicBezTo>
                    <a:pt x="1663" y="1356"/>
                    <a:pt x="1553" y="1528"/>
                    <a:pt x="1368" y="1608"/>
                  </a:cubicBezTo>
                  <a:cubicBezTo>
                    <a:pt x="1346" y="1618"/>
                    <a:pt x="1328" y="1648"/>
                    <a:pt x="1328" y="1675"/>
                  </a:cubicBezTo>
                  <a:lnTo>
                    <a:pt x="1328" y="2035"/>
                  </a:lnTo>
                  <a:cubicBezTo>
                    <a:pt x="1328" y="2065"/>
                    <a:pt x="1308" y="2091"/>
                    <a:pt x="1280" y="2097"/>
                  </a:cubicBezTo>
                  <a:cubicBezTo>
                    <a:pt x="1279" y="2097"/>
                    <a:pt x="1278" y="2098"/>
                    <a:pt x="1278" y="2098"/>
                  </a:cubicBezTo>
                  <a:cubicBezTo>
                    <a:pt x="1274" y="2098"/>
                    <a:pt x="1270" y="2099"/>
                    <a:pt x="1266" y="2099"/>
                  </a:cubicBezTo>
                  <a:lnTo>
                    <a:pt x="1031" y="2099"/>
                  </a:lnTo>
                  <a:cubicBezTo>
                    <a:pt x="1027" y="2099"/>
                    <a:pt x="1023" y="2098"/>
                    <a:pt x="1019" y="2098"/>
                  </a:cubicBezTo>
                  <a:cubicBezTo>
                    <a:pt x="1018" y="2097"/>
                    <a:pt x="1017" y="2097"/>
                    <a:pt x="1016" y="2097"/>
                  </a:cubicBezTo>
                  <a:cubicBezTo>
                    <a:pt x="988" y="2090"/>
                    <a:pt x="967" y="2065"/>
                    <a:pt x="967" y="2035"/>
                  </a:cubicBezTo>
                  <a:lnTo>
                    <a:pt x="967" y="1675"/>
                  </a:lnTo>
                  <a:cubicBezTo>
                    <a:pt x="967" y="1648"/>
                    <a:pt x="948" y="1618"/>
                    <a:pt x="926" y="1608"/>
                  </a:cubicBezTo>
                  <a:cubicBezTo>
                    <a:pt x="741" y="1528"/>
                    <a:pt x="631" y="1356"/>
                    <a:pt x="631" y="1147"/>
                  </a:cubicBezTo>
                  <a:cubicBezTo>
                    <a:pt x="631" y="863"/>
                    <a:pt x="863" y="631"/>
                    <a:pt x="1147" y="631"/>
                  </a:cubicBezTo>
                  <a:lnTo>
                    <a:pt x="1174" y="631"/>
                  </a:lnTo>
                  <a:lnTo>
                    <a:pt x="1174" y="578"/>
                  </a:lnTo>
                  <a:lnTo>
                    <a:pt x="1147" y="578"/>
                  </a:lnTo>
                  <a:cubicBezTo>
                    <a:pt x="833" y="578"/>
                    <a:pt x="578" y="833"/>
                    <a:pt x="578" y="1147"/>
                  </a:cubicBezTo>
                  <a:cubicBezTo>
                    <a:pt x="578" y="1378"/>
                    <a:pt x="700" y="1568"/>
                    <a:pt x="904" y="1657"/>
                  </a:cubicBezTo>
                  <a:cubicBezTo>
                    <a:pt x="908" y="1659"/>
                    <a:pt x="913" y="1669"/>
                    <a:pt x="913" y="1675"/>
                  </a:cubicBezTo>
                  <a:lnTo>
                    <a:pt x="913" y="2035"/>
                  </a:lnTo>
                  <a:cubicBezTo>
                    <a:pt x="913" y="2080"/>
                    <a:pt x="939" y="2119"/>
                    <a:pt x="977" y="2139"/>
                  </a:cubicBezTo>
                  <a:lnTo>
                    <a:pt x="977" y="2458"/>
                  </a:lnTo>
                  <a:lnTo>
                    <a:pt x="1319" y="2458"/>
                  </a:lnTo>
                  <a:lnTo>
                    <a:pt x="1319" y="2139"/>
                  </a:lnTo>
                  <a:cubicBezTo>
                    <a:pt x="1356" y="2120"/>
                    <a:pt x="1381" y="2081"/>
                    <a:pt x="1381" y="2035"/>
                  </a:cubicBezTo>
                  <a:lnTo>
                    <a:pt x="1381" y="1675"/>
                  </a:lnTo>
                  <a:cubicBezTo>
                    <a:pt x="1381" y="1669"/>
                    <a:pt x="1387" y="1659"/>
                    <a:pt x="1390" y="1657"/>
                  </a:cubicBezTo>
                  <a:cubicBezTo>
                    <a:pt x="1595" y="1568"/>
                    <a:pt x="1717" y="1378"/>
                    <a:pt x="1717" y="1147"/>
                  </a:cubicBezTo>
                  <a:lnTo>
                    <a:pt x="1717" y="1121"/>
                  </a:lnTo>
                  <a:lnTo>
                    <a:pt x="1663" y="1121"/>
                  </a:lnTo>
                  <a:lnTo>
                    <a:pt x="1663" y="1147"/>
                  </a:lnTo>
                  <a:close/>
                  <a:moveTo>
                    <a:pt x="24" y="722"/>
                  </a:moveTo>
                  <a:lnTo>
                    <a:pt x="24" y="722"/>
                  </a:lnTo>
                  <a:lnTo>
                    <a:pt x="153" y="774"/>
                  </a:lnTo>
                  <a:lnTo>
                    <a:pt x="373" y="863"/>
                  </a:lnTo>
                  <a:lnTo>
                    <a:pt x="393" y="814"/>
                  </a:lnTo>
                  <a:lnTo>
                    <a:pt x="368" y="804"/>
                  </a:lnTo>
                  <a:lnTo>
                    <a:pt x="239" y="751"/>
                  </a:lnTo>
                  <a:lnTo>
                    <a:pt x="19" y="663"/>
                  </a:lnTo>
                  <a:lnTo>
                    <a:pt x="0" y="712"/>
                  </a:lnTo>
                  <a:lnTo>
                    <a:pt x="24" y="722"/>
                  </a:lnTo>
                  <a:close/>
                  <a:moveTo>
                    <a:pt x="1609" y="75"/>
                  </a:moveTo>
                  <a:lnTo>
                    <a:pt x="1609" y="75"/>
                  </a:lnTo>
                  <a:lnTo>
                    <a:pt x="1622" y="44"/>
                  </a:lnTo>
                  <a:lnTo>
                    <a:pt x="1632" y="19"/>
                  </a:lnTo>
                  <a:lnTo>
                    <a:pt x="1582" y="0"/>
                  </a:lnTo>
                  <a:lnTo>
                    <a:pt x="1454" y="317"/>
                  </a:lnTo>
                  <a:lnTo>
                    <a:pt x="1442" y="348"/>
                  </a:lnTo>
                  <a:lnTo>
                    <a:pt x="1432" y="373"/>
                  </a:lnTo>
                  <a:lnTo>
                    <a:pt x="1481" y="393"/>
                  </a:lnTo>
                  <a:lnTo>
                    <a:pt x="1609" y="75"/>
                  </a:lnTo>
                  <a:close/>
                  <a:moveTo>
                    <a:pt x="790" y="374"/>
                  </a:moveTo>
                  <a:lnTo>
                    <a:pt x="790" y="374"/>
                  </a:lnTo>
                  <a:lnTo>
                    <a:pt x="790" y="374"/>
                  </a:lnTo>
                  <a:lnTo>
                    <a:pt x="801" y="399"/>
                  </a:lnTo>
                  <a:lnTo>
                    <a:pt x="850" y="378"/>
                  </a:lnTo>
                  <a:lnTo>
                    <a:pt x="839" y="353"/>
                  </a:lnTo>
                  <a:lnTo>
                    <a:pt x="703" y="32"/>
                  </a:lnTo>
                  <a:lnTo>
                    <a:pt x="692" y="7"/>
                  </a:lnTo>
                  <a:lnTo>
                    <a:pt x="643" y="28"/>
                  </a:lnTo>
                  <a:lnTo>
                    <a:pt x="654" y="53"/>
                  </a:lnTo>
                  <a:lnTo>
                    <a:pt x="790" y="374"/>
                  </a:lnTo>
                  <a:close/>
                </a:path>
              </a:pathLst>
            </a:custGeom>
            <a:grpFill/>
            <a:ln w="127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61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å 2 mell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5EEB84-A7A3-43F0-B480-7DABEB1C54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0800000" cy="1080000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/>
              <a:t>Indsæt overskrift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E84C548-EC93-4DBD-973C-D3E5CFB5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0E6A-549C-49DC-9245-300A93B14ABB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C713337E-23D4-40B2-B512-9867A68478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619250"/>
            <a:ext cx="5112000" cy="4500000"/>
          </a:xfrm>
          <a:ln>
            <a:solidFill>
              <a:schemeClr val="tx1"/>
            </a:solidFill>
          </a:ln>
        </p:spPr>
        <p:txBody>
          <a:bodyPr lIns="252000" tIns="252000" rIns="180000" bIns="18000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32B5C3D-149F-4A9C-A597-ECC85A24F541}"/>
              </a:ext>
            </a:extLst>
          </p:cNvPr>
          <p:cNvSpPr/>
          <p:nvPr userDrawn="1"/>
        </p:nvSpPr>
        <p:spPr>
          <a:xfrm>
            <a:off x="720000" y="1619250"/>
            <a:ext cx="5112000" cy="4500000"/>
          </a:xfrm>
          <a:prstGeom prst="rect">
            <a:avLst/>
          </a:prstGeom>
          <a:noFill/>
          <a:ln w="317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>
              <a:solidFill>
                <a:schemeClr val="bg2"/>
              </a:solidFill>
              <a:latin typeface="KBH Tekst" panose="00000500000000000000" pitchFamily="2" charset="0"/>
            </a:endParaRP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88A20C1D-C3EC-4572-B006-7969A2590B03}"/>
              </a:ext>
            </a:extLst>
          </p:cNvPr>
          <p:cNvGrpSpPr/>
          <p:nvPr userDrawn="1"/>
        </p:nvGrpSpPr>
        <p:grpSpPr>
          <a:xfrm>
            <a:off x="720000" y="1619250"/>
            <a:ext cx="266637" cy="598744"/>
            <a:chOff x="2421794" y="2989800"/>
            <a:chExt cx="266637" cy="598744"/>
          </a:xfrm>
        </p:grpSpPr>
        <p:cxnSp>
          <p:nvCxnSpPr>
            <p:cNvPr id="12" name="Lige forbindelse 11">
              <a:extLst>
                <a:ext uri="{FF2B5EF4-FFF2-40B4-BE49-F238E27FC236}">
                  <a16:creationId xmlns:a16="http://schemas.microsoft.com/office/drawing/2014/main" id="{3F2EBCE5-F654-4C08-A1D4-AE80F450D459}"/>
                </a:ext>
              </a:extLst>
            </p:cNvPr>
            <p:cNvCxnSpPr>
              <a:cxnSpLocks/>
            </p:cNvCxnSpPr>
            <p:nvPr/>
          </p:nvCxnSpPr>
          <p:spPr>
            <a:xfrm>
              <a:off x="2421796" y="2989800"/>
              <a:ext cx="266635" cy="0"/>
            </a:xfrm>
            <a:prstGeom prst="line">
              <a:avLst/>
            </a:prstGeom>
            <a:ln w="5715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Lige forbindelse 12">
              <a:extLst>
                <a:ext uri="{FF2B5EF4-FFF2-40B4-BE49-F238E27FC236}">
                  <a16:creationId xmlns:a16="http://schemas.microsoft.com/office/drawing/2014/main" id="{0AABAE25-3D6C-4685-BAA6-B55D9FBA12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1794" y="2989800"/>
              <a:ext cx="2" cy="598744"/>
            </a:xfrm>
            <a:prstGeom prst="line">
              <a:avLst/>
            </a:prstGeom>
            <a:ln w="5715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Pladsholder til tekst 8">
            <a:extLst>
              <a:ext uri="{FF2B5EF4-FFF2-40B4-BE49-F238E27FC236}">
                <a16:creationId xmlns:a16="http://schemas.microsoft.com/office/drawing/2014/main" id="{A9609C22-FB2C-4E3C-8B69-03ED436810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0000" y="1620000"/>
            <a:ext cx="5112000" cy="4500000"/>
          </a:xfrm>
        </p:spPr>
        <p:txBody>
          <a:bodyPr lIns="252000" tIns="252000" rIns="180000" bIns="18000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A225BF8-AB75-4A14-A67F-308EA1F034FE}"/>
              </a:ext>
            </a:extLst>
          </p:cNvPr>
          <p:cNvSpPr/>
          <p:nvPr userDrawn="1"/>
        </p:nvSpPr>
        <p:spPr>
          <a:xfrm>
            <a:off x="6120000" y="1620000"/>
            <a:ext cx="5112000" cy="4500000"/>
          </a:xfrm>
          <a:prstGeom prst="rect">
            <a:avLst/>
          </a:prstGeom>
          <a:noFill/>
          <a:ln w="317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>
              <a:solidFill>
                <a:schemeClr val="bg2"/>
              </a:solidFill>
              <a:latin typeface="KBH Tekst" panose="00000500000000000000" pitchFamily="2" charset="0"/>
            </a:endParaRP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66CFA3C4-65D3-48FF-AF56-77DF1CAB08C1}"/>
              </a:ext>
            </a:extLst>
          </p:cNvPr>
          <p:cNvGrpSpPr/>
          <p:nvPr userDrawn="1"/>
        </p:nvGrpSpPr>
        <p:grpSpPr>
          <a:xfrm>
            <a:off x="6120000" y="1620000"/>
            <a:ext cx="266637" cy="598744"/>
            <a:chOff x="2421794" y="2989800"/>
            <a:chExt cx="266637" cy="598744"/>
          </a:xfrm>
        </p:grpSpPr>
        <p:cxnSp>
          <p:nvCxnSpPr>
            <p:cNvPr id="16" name="Lige forbindelse 15">
              <a:extLst>
                <a:ext uri="{FF2B5EF4-FFF2-40B4-BE49-F238E27FC236}">
                  <a16:creationId xmlns:a16="http://schemas.microsoft.com/office/drawing/2014/main" id="{38883C6F-FD93-40EA-A308-73C0E5EC2E68}"/>
                </a:ext>
              </a:extLst>
            </p:cNvPr>
            <p:cNvCxnSpPr>
              <a:cxnSpLocks/>
            </p:cNvCxnSpPr>
            <p:nvPr/>
          </p:nvCxnSpPr>
          <p:spPr>
            <a:xfrm>
              <a:off x="2421796" y="2989800"/>
              <a:ext cx="266635" cy="0"/>
            </a:xfrm>
            <a:prstGeom prst="line">
              <a:avLst/>
            </a:prstGeom>
            <a:ln w="5715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Lige forbindelse 16">
              <a:extLst>
                <a:ext uri="{FF2B5EF4-FFF2-40B4-BE49-F238E27FC236}">
                  <a16:creationId xmlns:a16="http://schemas.microsoft.com/office/drawing/2014/main" id="{1844B502-5F41-46A3-A781-C318F18BD2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1794" y="2989800"/>
              <a:ext cx="2" cy="598744"/>
            </a:xfrm>
            <a:prstGeom prst="line">
              <a:avLst/>
            </a:prstGeom>
            <a:ln w="5715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0549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stor+lille t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E84C548-EC93-4DBD-973C-D3E5CFB5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0E6A-549C-49DC-9245-300A93B14ABB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C713337E-23D4-40B2-B512-9867A68478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619250"/>
            <a:ext cx="7056000" cy="4500000"/>
          </a:xfrm>
        </p:spPr>
        <p:txBody>
          <a:bodyPr lIns="252000" tIns="252000" rIns="180000" bIns="18000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32B5C3D-149F-4A9C-A597-ECC85A24F541}"/>
              </a:ext>
            </a:extLst>
          </p:cNvPr>
          <p:cNvSpPr/>
          <p:nvPr userDrawn="1"/>
        </p:nvSpPr>
        <p:spPr>
          <a:xfrm>
            <a:off x="720000" y="1618833"/>
            <a:ext cx="7056000" cy="4500000"/>
          </a:xfrm>
          <a:prstGeom prst="rect">
            <a:avLst/>
          </a:prstGeom>
          <a:noFill/>
          <a:ln w="317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>
              <a:solidFill>
                <a:schemeClr val="bg2"/>
              </a:solidFill>
              <a:latin typeface="KBH Tekst" panose="00000500000000000000" pitchFamily="2" charset="0"/>
            </a:endParaRP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88A20C1D-C3EC-4572-B006-7969A2590B03}"/>
              </a:ext>
            </a:extLst>
          </p:cNvPr>
          <p:cNvGrpSpPr/>
          <p:nvPr userDrawn="1"/>
        </p:nvGrpSpPr>
        <p:grpSpPr>
          <a:xfrm>
            <a:off x="720000" y="1619250"/>
            <a:ext cx="266637" cy="598744"/>
            <a:chOff x="2421794" y="2989800"/>
            <a:chExt cx="266637" cy="598744"/>
          </a:xfrm>
        </p:grpSpPr>
        <p:cxnSp>
          <p:nvCxnSpPr>
            <p:cNvPr id="12" name="Lige forbindelse 11">
              <a:extLst>
                <a:ext uri="{FF2B5EF4-FFF2-40B4-BE49-F238E27FC236}">
                  <a16:creationId xmlns:a16="http://schemas.microsoft.com/office/drawing/2014/main" id="{3F2EBCE5-F654-4C08-A1D4-AE80F450D459}"/>
                </a:ext>
              </a:extLst>
            </p:cNvPr>
            <p:cNvCxnSpPr>
              <a:cxnSpLocks/>
            </p:cNvCxnSpPr>
            <p:nvPr/>
          </p:nvCxnSpPr>
          <p:spPr>
            <a:xfrm>
              <a:off x="2421796" y="2989800"/>
              <a:ext cx="266635" cy="0"/>
            </a:xfrm>
            <a:prstGeom prst="line">
              <a:avLst/>
            </a:prstGeom>
            <a:ln w="5715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Lige forbindelse 12">
              <a:extLst>
                <a:ext uri="{FF2B5EF4-FFF2-40B4-BE49-F238E27FC236}">
                  <a16:creationId xmlns:a16="http://schemas.microsoft.com/office/drawing/2014/main" id="{0AABAE25-3D6C-4685-BAA6-B55D9FBA12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1794" y="2989800"/>
              <a:ext cx="2" cy="598744"/>
            </a:xfrm>
            <a:prstGeom prst="line">
              <a:avLst/>
            </a:prstGeom>
            <a:ln w="5715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Pladsholder til tekst 8">
            <a:extLst>
              <a:ext uri="{FF2B5EF4-FFF2-40B4-BE49-F238E27FC236}">
                <a16:creationId xmlns:a16="http://schemas.microsoft.com/office/drawing/2014/main" id="{E4255B58-7E40-435D-9434-DD04EE0177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00000" y="1620000"/>
            <a:ext cx="3240000" cy="4500000"/>
          </a:xfrm>
        </p:spPr>
        <p:txBody>
          <a:bodyPr lIns="252000" tIns="252000" rIns="180000" bIns="18000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ADDFA12-7F7E-4DFE-BEA2-4104C168912D}"/>
              </a:ext>
            </a:extLst>
          </p:cNvPr>
          <p:cNvSpPr/>
          <p:nvPr userDrawn="1"/>
        </p:nvSpPr>
        <p:spPr>
          <a:xfrm>
            <a:off x="8100000" y="1618833"/>
            <a:ext cx="3240000" cy="4500000"/>
          </a:xfrm>
          <a:prstGeom prst="rect">
            <a:avLst/>
          </a:prstGeom>
          <a:noFill/>
          <a:ln w="317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>
              <a:solidFill>
                <a:schemeClr val="bg2"/>
              </a:solidFill>
              <a:latin typeface="KBH Tekst" panose="00000500000000000000" pitchFamily="2" charset="0"/>
            </a:endParaRPr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72EC60A9-32B9-4FEE-922B-E0FF1709B9C2}"/>
              </a:ext>
            </a:extLst>
          </p:cNvPr>
          <p:cNvGrpSpPr/>
          <p:nvPr userDrawn="1"/>
        </p:nvGrpSpPr>
        <p:grpSpPr>
          <a:xfrm>
            <a:off x="8100000" y="1618833"/>
            <a:ext cx="266637" cy="598744"/>
            <a:chOff x="2421794" y="2989800"/>
            <a:chExt cx="266637" cy="598744"/>
          </a:xfrm>
        </p:grpSpPr>
        <p:cxnSp>
          <p:nvCxnSpPr>
            <p:cNvPr id="17" name="Lige forbindelse 16">
              <a:extLst>
                <a:ext uri="{FF2B5EF4-FFF2-40B4-BE49-F238E27FC236}">
                  <a16:creationId xmlns:a16="http://schemas.microsoft.com/office/drawing/2014/main" id="{0A385538-18A2-4BD5-920D-F00AE64CEF26}"/>
                </a:ext>
              </a:extLst>
            </p:cNvPr>
            <p:cNvCxnSpPr>
              <a:cxnSpLocks/>
            </p:cNvCxnSpPr>
            <p:nvPr/>
          </p:nvCxnSpPr>
          <p:spPr>
            <a:xfrm>
              <a:off x="2421796" y="2989800"/>
              <a:ext cx="266635" cy="0"/>
            </a:xfrm>
            <a:prstGeom prst="line">
              <a:avLst/>
            </a:prstGeom>
            <a:ln w="5715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Lige forbindelse 17">
              <a:extLst>
                <a:ext uri="{FF2B5EF4-FFF2-40B4-BE49-F238E27FC236}">
                  <a16:creationId xmlns:a16="http://schemas.microsoft.com/office/drawing/2014/main" id="{D7BBD13A-2BA5-4F34-A2F5-D787ED2D63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1794" y="2989800"/>
              <a:ext cx="2" cy="598744"/>
            </a:xfrm>
            <a:prstGeom prst="line">
              <a:avLst/>
            </a:prstGeom>
            <a:ln w="5715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el 1">
            <a:extLst>
              <a:ext uri="{FF2B5EF4-FFF2-40B4-BE49-F238E27FC236}">
                <a16:creationId xmlns:a16="http://schemas.microsoft.com/office/drawing/2014/main" id="{D6B4CC70-37F8-24EA-5411-DBBD1220DE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29983"/>
            <a:ext cx="10800000" cy="1080000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/>
              <a:t>Indsæt overskrift</a:t>
            </a:r>
          </a:p>
        </p:txBody>
      </p:sp>
    </p:spTree>
    <p:extLst>
      <p:ext uri="{BB962C8B-B14F-4D97-AF65-F5344CB8AC3E}">
        <p14:creationId xmlns:p14="http://schemas.microsoft.com/office/powerpoint/2010/main" val="8221945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or tv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C713337E-23D4-40B2-B512-9867A68478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619250"/>
            <a:ext cx="7056000" cy="4500000"/>
          </a:xfrm>
        </p:spPr>
        <p:txBody>
          <a:bodyPr lIns="252000" tIns="252000" rIns="180000" bIns="18000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E84C548-EC93-4DBD-973C-D3E5CFB5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0E6A-549C-49DC-9245-300A93B14ABB}" type="slidenum">
              <a:rPr lang="da-DK" smtClean="0"/>
              <a:t>‹nr.›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32B5C3D-149F-4A9C-A597-ECC85A24F541}"/>
              </a:ext>
            </a:extLst>
          </p:cNvPr>
          <p:cNvSpPr/>
          <p:nvPr userDrawn="1"/>
        </p:nvSpPr>
        <p:spPr>
          <a:xfrm>
            <a:off x="720000" y="1619250"/>
            <a:ext cx="7056000" cy="4500000"/>
          </a:xfrm>
          <a:prstGeom prst="rect">
            <a:avLst/>
          </a:prstGeom>
          <a:noFill/>
          <a:ln w="317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>
              <a:solidFill>
                <a:schemeClr val="bg2"/>
              </a:solidFill>
              <a:latin typeface="KBH Tekst" panose="00000500000000000000" pitchFamily="2" charset="0"/>
            </a:endParaRP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88A20C1D-C3EC-4572-B006-7969A2590B03}"/>
              </a:ext>
            </a:extLst>
          </p:cNvPr>
          <p:cNvGrpSpPr/>
          <p:nvPr userDrawn="1"/>
        </p:nvGrpSpPr>
        <p:grpSpPr>
          <a:xfrm>
            <a:off x="720000" y="1619250"/>
            <a:ext cx="266637" cy="598744"/>
            <a:chOff x="2421794" y="2989800"/>
            <a:chExt cx="266637" cy="598744"/>
          </a:xfrm>
        </p:grpSpPr>
        <p:cxnSp>
          <p:nvCxnSpPr>
            <p:cNvPr id="12" name="Lige forbindelse 11">
              <a:extLst>
                <a:ext uri="{FF2B5EF4-FFF2-40B4-BE49-F238E27FC236}">
                  <a16:creationId xmlns:a16="http://schemas.microsoft.com/office/drawing/2014/main" id="{3F2EBCE5-F654-4C08-A1D4-AE80F450D459}"/>
                </a:ext>
              </a:extLst>
            </p:cNvPr>
            <p:cNvCxnSpPr>
              <a:cxnSpLocks/>
            </p:cNvCxnSpPr>
            <p:nvPr/>
          </p:nvCxnSpPr>
          <p:spPr>
            <a:xfrm>
              <a:off x="2421796" y="2989800"/>
              <a:ext cx="266635" cy="0"/>
            </a:xfrm>
            <a:prstGeom prst="line">
              <a:avLst/>
            </a:prstGeom>
            <a:ln w="5715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Lige forbindelse 12">
              <a:extLst>
                <a:ext uri="{FF2B5EF4-FFF2-40B4-BE49-F238E27FC236}">
                  <a16:creationId xmlns:a16="http://schemas.microsoft.com/office/drawing/2014/main" id="{0AABAE25-3D6C-4685-BAA6-B55D9FBA12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1794" y="2989800"/>
              <a:ext cx="2" cy="598744"/>
            </a:xfrm>
            <a:prstGeom prst="line">
              <a:avLst/>
            </a:prstGeom>
            <a:ln w="5715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el 1">
            <a:extLst>
              <a:ext uri="{FF2B5EF4-FFF2-40B4-BE49-F238E27FC236}">
                <a16:creationId xmlns:a16="http://schemas.microsoft.com/office/drawing/2014/main" id="{8E92BA37-C1D6-E903-DED9-CF220E49D9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0800000" cy="1080000"/>
          </a:xfrm>
        </p:spPr>
        <p:txBody>
          <a:bodyPr anchor="t">
            <a:normAutofit/>
          </a:bodyPr>
          <a:lstStyle>
            <a:lvl1pPr>
              <a:defRPr sz="36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da-DK"/>
              <a:t>Indsæt overskrift</a:t>
            </a:r>
          </a:p>
        </p:txBody>
      </p:sp>
    </p:spTree>
    <p:extLst>
      <p:ext uri="{BB962C8B-B14F-4D97-AF65-F5344CB8AC3E}">
        <p14:creationId xmlns:p14="http://schemas.microsoft.com/office/powerpoint/2010/main" val="2614459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kun overskrif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E84C548-EC93-4DBD-973C-D3E5CFB5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0E6A-549C-49DC-9245-300A93B14ABB}" type="slidenum">
              <a:rPr lang="da-DK" smtClean="0"/>
              <a:t>‹nr.›</a:t>
            </a:fld>
            <a:endParaRPr lang="da-DK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7421754-9A0E-0622-5026-A70B5F5973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297408"/>
            <a:ext cx="10800000" cy="1080000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a-DK"/>
              <a:t>Indsæt overskrift</a:t>
            </a:r>
          </a:p>
        </p:txBody>
      </p:sp>
    </p:spTree>
    <p:extLst>
      <p:ext uri="{BB962C8B-B14F-4D97-AF65-F5344CB8AC3E}">
        <p14:creationId xmlns:p14="http://schemas.microsoft.com/office/powerpoint/2010/main" val="332576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D7421754-9A0E-0622-5026-A70B5F5973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512" y="3197769"/>
            <a:ext cx="10291556" cy="1080000"/>
          </a:xfrm>
        </p:spPr>
        <p:txBody>
          <a:bodyPr anchor="t">
            <a:noAutofit/>
          </a:bodyPr>
          <a:lstStyle>
            <a:lvl1pPr algn="r">
              <a:defRPr sz="7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a-DK"/>
              <a:t>Indsæt overskrift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789C72A5-1D4D-D263-C058-38A773E1A106}"/>
              </a:ext>
            </a:extLst>
          </p:cNvPr>
          <p:cNvSpPr txBox="1"/>
          <p:nvPr userDrawn="1"/>
        </p:nvSpPr>
        <p:spPr>
          <a:xfrm>
            <a:off x="568123" y="6495840"/>
            <a:ext cx="223283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 b="0">
                <a:solidFill>
                  <a:schemeClr val="bg1"/>
                </a:solidFill>
                <a:latin typeface="KBH Light" panose="00000400000000000000" pitchFamily="2" charset="0"/>
              </a:rPr>
              <a:t>KK’s IT-PROJEKTMODEL</a:t>
            </a:r>
            <a:endParaRPr lang="da-DK" sz="1100">
              <a:solidFill>
                <a:schemeClr val="bg1"/>
              </a:solidFill>
              <a:latin typeface="KBH Light" panose="00000400000000000000" pitchFamily="2" charset="0"/>
            </a:endParaRP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B7817954-54AF-CE7B-2FD4-043234CF9A6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8555" y="6355746"/>
            <a:ext cx="510558" cy="432000"/>
            <a:chOff x="4650558" y="2245677"/>
            <a:chExt cx="1714107" cy="1450363"/>
          </a:xfrm>
          <a:solidFill>
            <a:schemeClr val="bg1"/>
          </a:solidFill>
        </p:grpSpPr>
        <p:pic>
          <p:nvPicPr>
            <p:cNvPr id="6" name="Grafik 5" descr="Åben hånd kontur">
              <a:extLst>
                <a:ext uri="{FF2B5EF4-FFF2-40B4-BE49-F238E27FC236}">
                  <a16:creationId xmlns:a16="http://schemas.microsoft.com/office/drawing/2014/main" id="{EE14B9CA-D63F-F4ED-80B0-B3FBF5D24C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9942074">
              <a:off x="5450265" y="2781640"/>
              <a:ext cx="914400" cy="914400"/>
            </a:xfrm>
            <a:prstGeom prst="rect">
              <a:avLst/>
            </a:prstGeom>
          </p:spPr>
        </p:pic>
        <p:pic>
          <p:nvPicPr>
            <p:cNvPr id="7" name="Grafik 6" descr="Åben hånd kontur">
              <a:extLst>
                <a:ext uri="{FF2B5EF4-FFF2-40B4-BE49-F238E27FC236}">
                  <a16:creationId xmlns:a16="http://schemas.microsoft.com/office/drawing/2014/main" id="{BF2832CA-D824-03C3-D23A-53D3825CFC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57926" flipH="1">
              <a:off x="4650558" y="2777659"/>
              <a:ext cx="914400" cy="914400"/>
            </a:xfrm>
            <a:prstGeom prst="rect">
              <a:avLst/>
            </a:prstGeom>
          </p:spPr>
        </p:pic>
        <p:sp>
          <p:nvSpPr>
            <p:cNvPr id="8" name="Freeform 37">
              <a:extLst>
                <a:ext uri="{FF2B5EF4-FFF2-40B4-BE49-F238E27FC236}">
                  <a16:creationId xmlns:a16="http://schemas.microsoft.com/office/drawing/2014/main" id="{7885279E-E82E-AD5B-A528-3EBE4CEC665D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5059987" y="2245677"/>
              <a:ext cx="884081" cy="940685"/>
            </a:xfrm>
            <a:custGeom>
              <a:avLst/>
              <a:gdLst>
                <a:gd name="T0" fmla="*/ 2102 w 2303"/>
                <a:gd name="T1" fmla="*/ 771 h 2458"/>
                <a:gd name="T2" fmla="*/ 2287 w 2303"/>
                <a:gd name="T3" fmla="*/ 692 h 2458"/>
                <a:gd name="T4" fmla="*/ 2081 w 2303"/>
                <a:gd name="T5" fmla="*/ 722 h 2458"/>
                <a:gd name="T6" fmla="*/ 1896 w 2303"/>
                <a:gd name="T7" fmla="*/ 801 h 2458"/>
                <a:gd name="T8" fmla="*/ 2102 w 2303"/>
                <a:gd name="T9" fmla="*/ 771 h 2458"/>
                <a:gd name="T10" fmla="*/ 193 w 2303"/>
                <a:gd name="T11" fmla="*/ 1523 h 2458"/>
                <a:gd name="T12" fmla="*/ 7 w 2303"/>
                <a:gd name="T13" fmla="*/ 1602 h 2458"/>
                <a:gd name="T14" fmla="*/ 213 w 2303"/>
                <a:gd name="T15" fmla="*/ 1573 h 2458"/>
                <a:gd name="T16" fmla="*/ 399 w 2303"/>
                <a:gd name="T17" fmla="*/ 1494 h 2458"/>
                <a:gd name="T18" fmla="*/ 193 w 2303"/>
                <a:gd name="T19" fmla="*/ 1523 h 2458"/>
                <a:gd name="T20" fmla="*/ 2279 w 2303"/>
                <a:gd name="T21" fmla="*/ 1576 h 2458"/>
                <a:gd name="T22" fmla="*/ 1955 w 2303"/>
                <a:gd name="T23" fmla="*/ 1445 h 2458"/>
                <a:gd name="T24" fmla="*/ 1930 w 2303"/>
                <a:gd name="T25" fmla="*/ 1435 h 2458"/>
                <a:gd name="T26" fmla="*/ 1935 w 2303"/>
                <a:gd name="T27" fmla="*/ 1494 h 2458"/>
                <a:gd name="T28" fmla="*/ 2259 w 2303"/>
                <a:gd name="T29" fmla="*/ 1625 h 2458"/>
                <a:gd name="T30" fmla="*/ 2283 w 2303"/>
                <a:gd name="T31" fmla="*/ 1635 h 2458"/>
                <a:gd name="T32" fmla="*/ 2279 w 2303"/>
                <a:gd name="T33" fmla="*/ 1576 h 2458"/>
                <a:gd name="T34" fmla="*/ 1663 w 2303"/>
                <a:gd name="T35" fmla="*/ 1147 h 2458"/>
                <a:gd name="T36" fmla="*/ 1328 w 2303"/>
                <a:gd name="T37" fmla="*/ 1675 h 2458"/>
                <a:gd name="T38" fmla="*/ 1280 w 2303"/>
                <a:gd name="T39" fmla="*/ 2097 h 2458"/>
                <a:gd name="T40" fmla="*/ 1266 w 2303"/>
                <a:gd name="T41" fmla="*/ 2099 h 2458"/>
                <a:gd name="T42" fmla="*/ 1019 w 2303"/>
                <a:gd name="T43" fmla="*/ 2098 h 2458"/>
                <a:gd name="T44" fmla="*/ 967 w 2303"/>
                <a:gd name="T45" fmla="*/ 2035 h 2458"/>
                <a:gd name="T46" fmla="*/ 926 w 2303"/>
                <a:gd name="T47" fmla="*/ 1608 h 2458"/>
                <a:gd name="T48" fmla="*/ 1147 w 2303"/>
                <a:gd name="T49" fmla="*/ 631 h 2458"/>
                <a:gd name="T50" fmla="*/ 1174 w 2303"/>
                <a:gd name="T51" fmla="*/ 578 h 2458"/>
                <a:gd name="T52" fmla="*/ 578 w 2303"/>
                <a:gd name="T53" fmla="*/ 1147 h 2458"/>
                <a:gd name="T54" fmla="*/ 913 w 2303"/>
                <a:gd name="T55" fmla="*/ 1675 h 2458"/>
                <a:gd name="T56" fmla="*/ 977 w 2303"/>
                <a:gd name="T57" fmla="*/ 2139 h 2458"/>
                <a:gd name="T58" fmla="*/ 1319 w 2303"/>
                <a:gd name="T59" fmla="*/ 2458 h 2458"/>
                <a:gd name="T60" fmla="*/ 1381 w 2303"/>
                <a:gd name="T61" fmla="*/ 2035 h 2458"/>
                <a:gd name="T62" fmla="*/ 1390 w 2303"/>
                <a:gd name="T63" fmla="*/ 1657 h 2458"/>
                <a:gd name="T64" fmla="*/ 1717 w 2303"/>
                <a:gd name="T65" fmla="*/ 1121 h 2458"/>
                <a:gd name="T66" fmla="*/ 1663 w 2303"/>
                <a:gd name="T67" fmla="*/ 1147 h 2458"/>
                <a:gd name="T68" fmla="*/ 24 w 2303"/>
                <a:gd name="T69" fmla="*/ 722 h 2458"/>
                <a:gd name="T70" fmla="*/ 373 w 2303"/>
                <a:gd name="T71" fmla="*/ 863 h 2458"/>
                <a:gd name="T72" fmla="*/ 368 w 2303"/>
                <a:gd name="T73" fmla="*/ 804 h 2458"/>
                <a:gd name="T74" fmla="*/ 19 w 2303"/>
                <a:gd name="T75" fmla="*/ 663 h 2458"/>
                <a:gd name="T76" fmla="*/ 24 w 2303"/>
                <a:gd name="T77" fmla="*/ 722 h 2458"/>
                <a:gd name="T78" fmla="*/ 1609 w 2303"/>
                <a:gd name="T79" fmla="*/ 75 h 2458"/>
                <a:gd name="T80" fmla="*/ 1632 w 2303"/>
                <a:gd name="T81" fmla="*/ 19 h 2458"/>
                <a:gd name="T82" fmla="*/ 1454 w 2303"/>
                <a:gd name="T83" fmla="*/ 317 h 2458"/>
                <a:gd name="T84" fmla="*/ 1432 w 2303"/>
                <a:gd name="T85" fmla="*/ 373 h 2458"/>
                <a:gd name="T86" fmla="*/ 1609 w 2303"/>
                <a:gd name="T87" fmla="*/ 75 h 2458"/>
                <a:gd name="T88" fmla="*/ 790 w 2303"/>
                <a:gd name="T89" fmla="*/ 374 h 2458"/>
                <a:gd name="T90" fmla="*/ 801 w 2303"/>
                <a:gd name="T91" fmla="*/ 399 h 2458"/>
                <a:gd name="T92" fmla="*/ 839 w 2303"/>
                <a:gd name="T93" fmla="*/ 353 h 2458"/>
                <a:gd name="T94" fmla="*/ 692 w 2303"/>
                <a:gd name="T95" fmla="*/ 7 h 2458"/>
                <a:gd name="T96" fmla="*/ 654 w 2303"/>
                <a:gd name="T97" fmla="*/ 53 h 2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03" h="2458">
                  <a:moveTo>
                    <a:pt x="2102" y="771"/>
                  </a:moveTo>
                  <a:lnTo>
                    <a:pt x="2102" y="771"/>
                  </a:lnTo>
                  <a:lnTo>
                    <a:pt x="2263" y="703"/>
                  </a:lnTo>
                  <a:lnTo>
                    <a:pt x="2287" y="692"/>
                  </a:lnTo>
                  <a:lnTo>
                    <a:pt x="2267" y="643"/>
                  </a:lnTo>
                  <a:lnTo>
                    <a:pt x="2081" y="722"/>
                  </a:lnTo>
                  <a:lnTo>
                    <a:pt x="1920" y="790"/>
                  </a:lnTo>
                  <a:lnTo>
                    <a:pt x="1896" y="801"/>
                  </a:lnTo>
                  <a:lnTo>
                    <a:pt x="1917" y="850"/>
                  </a:lnTo>
                  <a:lnTo>
                    <a:pt x="2102" y="771"/>
                  </a:lnTo>
                  <a:close/>
                  <a:moveTo>
                    <a:pt x="193" y="1523"/>
                  </a:moveTo>
                  <a:lnTo>
                    <a:pt x="193" y="1523"/>
                  </a:lnTo>
                  <a:lnTo>
                    <a:pt x="32" y="1592"/>
                  </a:lnTo>
                  <a:lnTo>
                    <a:pt x="7" y="1602"/>
                  </a:lnTo>
                  <a:lnTo>
                    <a:pt x="28" y="1651"/>
                  </a:lnTo>
                  <a:lnTo>
                    <a:pt x="213" y="1573"/>
                  </a:lnTo>
                  <a:lnTo>
                    <a:pt x="374" y="1504"/>
                  </a:lnTo>
                  <a:lnTo>
                    <a:pt x="399" y="1494"/>
                  </a:lnTo>
                  <a:lnTo>
                    <a:pt x="378" y="1445"/>
                  </a:lnTo>
                  <a:lnTo>
                    <a:pt x="193" y="1523"/>
                  </a:lnTo>
                  <a:close/>
                  <a:moveTo>
                    <a:pt x="2279" y="1576"/>
                  </a:moveTo>
                  <a:lnTo>
                    <a:pt x="2279" y="1576"/>
                  </a:lnTo>
                  <a:lnTo>
                    <a:pt x="2279" y="1576"/>
                  </a:lnTo>
                  <a:lnTo>
                    <a:pt x="1955" y="1445"/>
                  </a:lnTo>
                  <a:lnTo>
                    <a:pt x="1955" y="1445"/>
                  </a:lnTo>
                  <a:lnTo>
                    <a:pt x="1930" y="1435"/>
                  </a:lnTo>
                  <a:lnTo>
                    <a:pt x="1910" y="1484"/>
                  </a:lnTo>
                  <a:lnTo>
                    <a:pt x="1935" y="1494"/>
                  </a:lnTo>
                  <a:lnTo>
                    <a:pt x="1935" y="1494"/>
                  </a:lnTo>
                  <a:lnTo>
                    <a:pt x="2259" y="1625"/>
                  </a:lnTo>
                  <a:lnTo>
                    <a:pt x="2259" y="1625"/>
                  </a:lnTo>
                  <a:lnTo>
                    <a:pt x="2283" y="1635"/>
                  </a:lnTo>
                  <a:lnTo>
                    <a:pt x="2303" y="1586"/>
                  </a:lnTo>
                  <a:lnTo>
                    <a:pt x="2279" y="1576"/>
                  </a:lnTo>
                  <a:close/>
                  <a:moveTo>
                    <a:pt x="1663" y="1147"/>
                  </a:moveTo>
                  <a:lnTo>
                    <a:pt x="1663" y="1147"/>
                  </a:lnTo>
                  <a:cubicBezTo>
                    <a:pt x="1663" y="1356"/>
                    <a:pt x="1553" y="1528"/>
                    <a:pt x="1368" y="1608"/>
                  </a:cubicBezTo>
                  <a:cubicBezTo>
                    <a:pt x="1346" y="1618"/>
                    <a:pt x="1328" y="1648"/>
                    <a:pt x="1328" y="1675"/>
                  </a:cubicBezTo>
                  <a:lnTo>
                    <a:pt x="1328" y="2035"/>
                  </a:lnTo>
                  <a:cubicBezTo>
                    <a:pt x="1328" y="2065"/>
                    <a:pt x="1308" y="2091"/>
                    <a:pt x="1280" y="2097"/>
                  </a:cubicBezTo>
                  <a:cubicBezTo>
                    <a:pt x="1279" y="2097"/>
                    <a:pt x="1278" y="2098"/>
                    <a:pt x="1278" y="2098"/>
                  </a:cubicBezTo>
                  <a:cubicBezTo>
                    <a:pt x="1274" y="2098"/>
                    <a:pt x="1270" y="2099"/>
                    <a:pt x="1266" y="2099"/>
                  </a:cubicBezTo>
                  <a:lnTo>
                    <a:pt x="1031" y="2099"/>
                  </a:lnTo>
                  <a:cubicBezTo>
                    <a:pt x="1027" y="2099"/>
                    <a:pt x="1023" y="2098"/>
                    <a:pt x="1019" y="2098"/>
                  </a:cubicBezTo>
                  <a:cubicBezTo>
                    <a:pt x="1018" y="2097"/>
                    <a:pt x="1017" y="2097"/>
                    <a:pt x="1016" y="2097"/>
                  </a:cubicBezTo>
                  <a:cubicBezTo>
                    <a:pt x="988" y="2090"/>
                    <a:pt x="967" y="2065"/>
                    <a:pt x="967" y="2035"/>
                  </a:cubicBezTo>
                  <a:lnTo>
                    <a:pt x="967" y="1675"/>
                  </a:lnTo>
                  <a:cubicBezTo>
                    <a:pt x="967" y="1648"/>
                    <a:pt x="948" y="1618"/>
                    <a:pt x="926" y="1608"/>
                  </a:cubicBezTo>
                  <a:cubicBezTo>
                    <a:pt x="741" y="1528"/>
                    <a:pt x="631" y="1356"/>
                    <a:pt x="631" y="1147"/>
                  </a:cubicBezTo>
                  <a:cubicBezTo>
                    <a:pt x="631" y="863"/>
                    <a:pt x="863" y="631"/>
                    <a:pt x="1147" y="631"/>
                  </a:cubicBezTo>
                  <a:lnTo>
                    <a:pt x="1174" y="631"/>
                  </a:lnTo>
                  <a:lnTo>
                    <a:pt x="1174" y="578"/>
                  </a:lnTo>
                  <a:lnTo>
                    <a:pt x="1147" y="578"/>
                  </a:lnTo>
                  <a:cubicBezTo>
                    <a:pt x="833" y="578"/>
                    <a:pt x="578" y="833"/>
                    <a:pt x="578" y="1147"/>
                  </a:cubicBezTo>
                  <a:cubicBezTo>
                    <a:pt x="578" y="1378"/>
                    <a:pt x="700" y="1568"/>
                    <a:pt x="904" y="1657"/>
                  </a:cubicBezTo>
                  <a:cubicBezTo>
                    <a:pt x="908" y="1659"/>
                    <a:pt x="913" y="1669"/>
                    <a:pt x="913" y="1675"/>
                  </a:cubicBezTo>
                  <a:lnTo>
                    <a:pt x="913" y="2035"/>
                  </a:lnTo>
                  <a:cubicBezTo>
                    <a:pt x="913" y="2080"/>
                    <a:pt x="939" y="2119"/>
                    <a:pt x="977" y="2139"/>
                  </a:cubicBezTo>
                  <a:lnTo>
                    <a:pt x="977" y="2458"/>
                  </a:lnTo>
                  <a:lnTo>
                    <a:pt x="1319" y="2458"/>
                  </a:lnTo>
                  <a:lnTo>
                    <a:pt x="1319" y="2139"/>
                  </a:lnTo>
                  <a:cubicBezTo>
                    <a:pt x="1356" y="2120"/>
                    <a:pt x="1381" y="2081"/>
                    <a:pt x="1381" y="2035"/>
                  </a:cubicBezTo>
                  <a:lnTo>
                    <a:pt x="1381" y="1675"/>
                  </a:lnTo>
                  <a:cubicBezTo>
                    <a:pt x="1381" y="1669"/>
                    <a:pt x="1387" y="1659"/>
                    <a:pt x="1390" y="1657"/>
                  </a:cubicBezTo>
                  <a:cubicBezTo>
                    <a:pt x="1595" y="1568"/>
                    <a:pt x="1717" y="1378"/>
                    <a:pt x="1717" y="1147"/>
                  </a:cubicBezTo>
                  <a:lnTo>
                    <a:pt x="1717" y="1121"/>
                  </a:lnTo>
                  <a:lnTo>
                    <a:pt x="1663" y="1121"/>
                  </a:lnTo>
                  <a:lnTo>
                    <a:pt x="1663" y="1147"/>
                  </a:lnTo>
                  <a:close/>
                  <a:moveTo>
                    <a:pt x="24" y="722"/>
                  </a:moveTo>
                  <a:lnTo>
                    <a:pt x="24" y="722"/>
                  </a:lnTo>
                  <a:lnTo>
                    <a:pt x="153" y="774"/>
                  </a:lnTo>
                  <a:lnTo>
                    <a:pt x="373" y="863"/>
                  </a:lnTo>
                  <a:lnTo>
                    <a:pt x="393" y="814"/>
                  </a:lnTo>
                  <a:lnTo>
                    <a:pt x="368" y="804"/>
                  </a:lnTo>
                  <a:lnTo>
                    <a:pt x="239" y="751"/>
                  </a:lnTo>
                  <a:lnTo>
                    <a:pt x="19" y="663"/>
                  </a:lnTo>
                  <a:lnTo>
                    <a:pt x="0" y="712"/>
                  </a:lnTo>
                  <a:lnTo>
                    <a:pt x="24" y="722"/>
                  </a:lnTo>
                  <a:close/>
                  <a:moveTo>
                    <a:pt x="1609" y="75"/>
                  </a:moveTo>
                  <a:lnTo>
                    <a:pt x="1609" y="75"/>
                  </a:lnTo>
                  <a:lnTo>
                    <a:pt x="1622" y="44"/>
                  </a:lnTo>
                  <a:lnTo>
                    <a:pt x="1632" y="19"/>
                  </a:lnTo>
                  <a:lnTo>
                    <a:pt x="1582" y="0"/>
                  </a:lnTo>
                  <a:lnTo>
                    <a:pt x="1454" y="317"/>
                  </a:lnTo>
                  <a:lnTo>
                    <a:pt x="1442" y="348"/>
                  </a:lnTo>
                  <a:lnTo>
                    <a:pt x="1432" y="373"/>
                  </a:lnTo>
                  <a:lnTo>
                    <a:pt x="1481" y="393"/>
                  </a:lnTo>
                  <a:lnTo>
                    <a:pt x="1609" y="75"/>
                  </a:lnTo>
                  <a:close/>
                  <a:moveTo>
                    <a:pt x="790" y="374"/>
                  </a:moveTo>
                  <a:lnTo>
                    <a:pt x="790" y="374"/>
                  </a:lnTo>
                  <a:lnTo>
                    <a:pt x="790" y="374"/>
                  </a:lnTo>
                  <a:lnTo>
                    <a:pt x="801" y="399"/>
                  </a:lnTo>
                  <a:lnTo>
                    <a:pt x="850" y="378"/>
                  </a:lnTo>
                  <a:lnTo>
                    <a:pt x="839" y="353"/>
                  </a:lnTo>
                  <a:lnTo>
                    <a:pt x="703" y="32"/>
                  </a:lnTo>
                  <a:lnTo>
                    <a:pt x="692" y="7"/>
                  </a:lnTo>
                  <a:lnTo>
                    <a:pt x="643" y="28"/>
                  </a:lnTo>
                  <a:lnTo>
                    <a:pt x="654" y="53"/>
                  </a:lnTo>
                  <a:lnTo>
                    <a:pt x="790" y="374"/>
                  </a:lnTo>
                  <a:close/>
                </a:path>
              </a:pathLst>
            </a:custGeom>
            <a:grpFill/>
            <a:ln w="127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chemeClr val="tx1"/>
                </a:solidFill>
              </a:endParaRPr>
            </a:p>
          </p:txBody>
        </p:sp>
      </p:grpSp>
      <p:sp>
        <p:nvSpPr>
          <p:cNvPr id="9" name="Tekstfelt 8">
            <a:extLst>
              <a:ext uri="{FF2B5EF4-FFF2-40B4-BE49-F238E27FC236}">
                <a16:creationId xmlns:a16="http://schemas.microsoft.com/office/drawing/2014/main" id="{F2DD4C76-081E-252D-D715-75645CE7E07E}"/>
              </a:ext>
            </a:extLst>
          </p:cNvPr>
          <p:cNvSpPr txBox="1"/>
          <p:nvPr userDrawn="1"/>
        </p:nvSpPr>
        <p:spPr>
          <a:xfrm>
            <a:off x="9322266" y="147315"/>
            <a:ext cx="2678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100">
                <a:solidFill>
                  <a:schemeClr val="bg1"/>
                </a:solidFill>
                <a:latin typeface="KBH Light" panose="00000400000000000000" pitchFamily="2" charset="0"/>
              </a:rPr>
              <a:t>PROJEKTSTATUS</a:t>
            </a:r>
          </a:p>
        </p:txBody>
      </p:sp>
    </p:spTree>
    <p:extLst>
      <p:ext uri="{BB962C8B-B14F-4D97-AF65-F5344CB8AC3E}">
        <p14:creationId xmlns:p14="http://schemas.microsoft.com/office/powerpoint/2010/main" val="1782134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mellem th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5EEB84-A7A3-43F0-B480-7DABEB1C54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29983"/>
            <a:ext cx="10800000" cy="1080000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/>
              <a:t>Indsæt overskrift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E84C548-EC93-4DBD-973C-D3E5CFB5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0E6A-549C-49DC-9245-300A93B14ABB}" type="slidenum">
              <a:rPr lang="da-DK" smtClean="0"/>
              <a:t>‹nr.›</a:t>
            </a:fld>
            <a:endParaRPr lang="da-DK"/>
          </a:p>
        </p:txBody>
      </p:sp>
      <p:sp>
        <p:nvSpPr>
          <p:cNvPr id="14" name="Pladsholder til tekst 8">
            <a:extLst>
              <a:ext uri="{FF2B5EF4-FFF2-40B4-BE49-F238E27FC236}">
                <a16:creationId xmlns:a16="http://schemas.microsoft.com/office/drawing/2014/main" id="{A9609C22-FB2C-4E3C-8B69-03ED436810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0000" y="1620000"/>
            <a:ext cx="5220000" cy="4500000"/>
          </a:xfrm>
        </p:spPr>
        <p:txBody>
          <a:bodyPr lIns="252000" tIns="252000" rIns="180000" bIns="18000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A225BF8-AB75-4A14-A67F-308EA1F034FE}"/>
              </a:ext>
            </a:extLst>
          </p:cNvPr>
          <p:cNvSpPr/>
          <p:nvPr userDrawn="1"/>
        </p:nvSpPr>
        <p:spPr>
          <a:xfrm>
            <a:off x="6120000" y="1621397"/>
            <a:ext cx="5220000" cy="4500000"/>
          </a:xfrm>
          <a:prstGeom prst="rect">
            <a:avLst/>
          </a:prstGeom>
          <a:noFill/>
          <a:ln w="317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>
              <a:solidFill>
                <a:schemeClr val="bg2"/>
              </a:solidFill>
              <a:latin typeface="KBH Tekst" panose="00000500000000000000" pitchFamily="2" charset="0"/>
            </a:endParaRP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DCF15BE0-74A2-4B45-B651-689A7EC1F544}"/>
              </a:ext>
            </a:extLst>
          </p:cNvPr>
          <p:cNvGrpSpPr/>
          <p:nvPr userDrawn="1"/>
        </p:nvGrpSpPr>
        <p:grpSpPr>
          <a:xfrm>
            <a:off x="6120000" y="1621397"/>
            <a:ext cx="266637" cy="598744"/>
            <a:chOff x="2421794" y="2989800"/>
            <a:chExt cx="266637" cy="598744"/>
          </a:xfrm>
        </p:grpSpPr>
        <p:cxnSp>
          <p:nvCxnSpPr>
            <p:cNvPr id="16" name="Lige forbindelse 15">
              <a:extLst>
                <a:ext uri="{FF2B5EF4-FFF2-40B4-BE49-F238E27FC236}">
                  <a16:creationId xmlns:a16="http://schemas.microsoft.com/office/drawing/2014/main" id="{D988E19B-529B-464F-874C-CC443543273E}"/>
                </a:ext>
              </a:extLst>
            </p:cNvPr>
            <p:cNvCxnSpPr>
              <a:cxnSpLocks/>
            </p:cNvCxnSpPr>
            <p:nvPr/>
          </p:nvCxnSpPr>
          <p:spPr>
            <a:xfrm>
              <a:off x="2421796" y="2989800"/>
              <a:ext cx="266635" cy="0"/>
            </a:xfrm>
            <a:prstGeom prst="line">
              <a:avLst/>
            </a:prstGeom>
            <a:ln w="57150" cap="sq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Lige forbindelse 16">
              <a:extLst>
                <a:ext uri="{FF2B5EF4-FFF2-40B4-BE49-F238E27FC236}">
                  <a16:creationId xmlns:a16="http://schemas.microsoft.com/office/drawing/2014/main" id="{F993AC8A-E3F1-4032-BA63-600DCB75E7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1794" y="2989800"/>
              <a:ext cx="2" cy="598744"/>
            </a:xfrm>
            <a:prstGeom prst="line">
              <a:avLst/>
            </a:prstGeom>
            <a:ln w="57150" cap="sq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12953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å 2 mellem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5EEB84-A7A3-43F0-B480-7DABEB1C54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0800000" cy="1080000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/>
              <a:t>Indsæt overskrift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E84C548-EC93-4DBD-973C-D3E5CFB5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0E6A-549C-49DC-9245-300A93B14ABB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C713337E-23D4-40B2-B512-9867A68478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619250"/>
            <a:ext cx="5112000" cy="4500000"/>
          </a:xfrm>
          <a:ln>
            <a:solidFill>
              <a:schemeClr val="tx1"/>
            </a:solidFill>
          </a:ln>
        </p:spPr>
        <p:txBody>
          <a:bodyPr lIns="252000" tIns="252000" rIns="180000" bIns="18000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32B5C3D-149F-4A9C-A597-ECC85A24F541}"/>
              </a:ext>
            </a:extLst>
          </p:cNvPr>
          <p:cNvSpPr/>
          <p:nvPr userDrawn="1"/>
        </p:nvSpPr>
        <p:spPr>
          <a:xfrm>
            <a:off x="720000" y="1619250"/>
            <a:ext cx="5112000" cy="450000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>
              <a:solidFill>
                <a:schemeClr val="bg2"/>
              </a:solidFill>
              <a:latin typeface="KBH Tekst" panose="00000500000000000000" pitchFamily="2" charset="0"/>
            </a:endParaRP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88A20C1D-C3EC-4572-B006-7969A2590B03}"/>
              </a:ext>
            </a:extLst>
          </p:cNvPr>
          <p:cNvGrpSpPr/>
          <p:nvPr userDrawn="1"/>
        </p:nvGrpSpPr>
        <p:grpSpPr>
          <a:xfrm>
            <a:off x="720000" y="1619250"/>
            <a:ext cx="266637" cy="598744"/>
            <a:chOff x="2421794" y="2989800"/>
            <a:chExt cx="266637" cy="598744"/>
          </a:xfrm>
        </p:grpSpPr>
        <p:cxnSp>
          <p:nvCxnSpPr>
            <p:cNvPr id="12" name="Lige forbindelse 11">
              <a:extLst>
                <a:ext uri="{FF2B5EF4-FFF2-40B4-BE49-F238E27FC236}">
                  <a16:creationId xmlns:a16="http://schemas.microsoft.com/office/drawing/2014/main" id="{3F2EBCE5-F654-4C08-A1D4-AE80F450D459}"/>
                </a:ext>
              </a:extLst>
            </p:cNvPr>
            <p:cNvCxnSpPr>
              <a:cxnSpLocks/>
            </p:cNvCxnSpPr>
            <p:nvPr/>
          </p:nvCxnSpPr>
          <p:spPr>
            <a:xfrm>
              <a:off x="2421796" y="2989800"/>
              <a:ext cx="266635" cy="0"/>
            </a:xfrm>
            <a:prstGeom prst="line">
              <a:avLst/>
            </a:prstGeom>
            <a:ln w="57150" cap="sq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Lige forbindelse 12">
              <a:extLst>
                <a:ext uri="{FF2B5EF4-FFF2-40B4-BE49-F238E27FC236}">
                  <a16:creationId xmlns:a16="http://schemas.microsoft.com/office/drawing/2014/main" id="{0AABAE25-3D6C-4685-BAA6-B55D9FBA12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1794" y="2989800"/>
              <a:ext cx="2" cy="598744"/>
            </a:xfrm>
            <a:prstGeom prst="line">
              <a:avLst/>
            </a:prstGeom>
            <a:ln w="57150" cap="sq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Pladsholder til tekst 8">
            <a:extLst>
              <a:ext uri="{FF2B5EF4-FFF2-40B4-BE49-F238E27FC236}">
                <a16:creationId xmlns:a16="http://schemas.microsoft.com/office/drawing/2014/main" id="{A9609C22-FB2C-4E3C-8B69-03ED436810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0000" y="1620000"/>
            <a:ext cx="5112000" cy="4500000"/>
          </a:xfrm>
        </p:spPr>
        <p:txBody>
          <a:bodyPr lIns="252000" tIns="252000" rIns="180000" bIns="18000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A225BF8-AB75-4A14-A67F-308EA1F034FE}"/>
              </a:ext>
            </a:extLst>
          </p:cNvPr>
          <p:cNvSpPr/>
          <p:nvPr userDrawn="1"/>
        </p:nvSpPr>
        <p:spPr>
          <a:xfrm>
            <a:off x="6120000" y="1620000"/>
            <a:ext cx="5112000" cy="450000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>
              <a:solidFill>
                <a:schemeClr val="bg2"/>
              </a:solidFill>
              <a:latin typeface="KBH Tekst" panose="00000500000000000000" pitchFamily="2" charset="0"/>
            </a:endParaRP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66CFA3C4-65D3-48FF-AF56-77DF1CAB08C1}"/>
              </a:ext>
            </a:extLst>
          </p:cNvPr>
          <p:cNvGrpSpPr/>
          <p:nvPr userDrawn="1"/>
        </p:nvGrpSpPr>
        <p:grpSpPr>
          <a:xfrm>
            <a:off x="6120000" y="1620000"/>
            <a:ext cx="266637" cy="598744"/>
            <a:chOff x="2421794" y="2989800"/>
            <a:chExt cx="266637" cy="598744"/>
          </a:xfrm>
        </p:grpSpPr>
        <p:cxnSp>
          <p:nvCxnSpPr>
            <p:cNvPr id="16" name="Lige forbindelse 15">
              <a:extLst>
                <a:ext uri="{FF2B5EF4-FFF2-40B4-BE49-F238E27FC236}">
                  <a16:creationId xmlns:a16="http://schemas.microsoft.com/office/drawing/2014/main" id="{38883C6F-FD93-40EA-A308-73C0E5EC2E68}"/>
                </a:ext>
              </a:extLst>
            </p:cNvPr>
            <p:cNvCxnSpPr>
              <a:cxnSpLocks/>
            </p:cNvCxnSpPr>
            <p:nvPr/>
          </p:nvCxnSpPr>
          <p:spPr>
            <a:xfrm>
              <a:off x="2421796" y="2989800"/>
              <a:ext cx="266635" cy="0"/>
            </a:xfrm>
            <a:prstGeom prst="line">
              <a:avLst/>
            </a:prstGeom>
            <a:ln w="57150" cap="sq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Lige forbindelse 16">
              <a:extLst>
                <a:ext uri="{FF2B5EF4-FFF2-40B4-BE49-F238E27FC236}">
                  <a16:creationId xmlns:a16="http://schemas.microsoft.com/office/drawing/2014/main" id="{1844B502-5F41-46A3-A781-C318F18BD2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1794" y="2989800"/>
              <a:ext cx="2" cy="598744"/>
            </a:xfrm>
            <a:prstGeom prst="line">
              <a:avLst/>
            </a:prstGeom>
            <a:ln w="57150" cap="sq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2189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lillle th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5EEB84-A7A3-43F0-B480-7DABEB1C54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0800000" cy="1080000"/>
          </a:xfrm>
        </p:spPr>
        <p:txBody>
          <a:bodyPr anchor="t">
            <a:normAutofit/>
          </a:bodyPr>
          <a:lstStyle>
            <a:lvl1pPr>
              <a:defRPr sz="36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da-DK"/>
              <a:t>Indsæt overskrift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E84C548-EC93-4DBD-973C-D3E5CFB5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0E6A-549C-49DC-9245-300A93B14ABB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C713337E-23D4-40B2-B512-9867A68478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00000" y="1620000"/>
            <a:ext cx="3240000" cy="4500000"/>
          </a:xfrm>
        </p:spPr>
        <p:txBody>
          <a:bodyPr lIns="252000" tIns="252000" rIns="180000" bIns="18000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32B5C3D-149F-4A9C-A597-ECC85A24F541}"/>
              </a:ext>
            </a:extLst>
          </p:cNvPr>
          <p:cNvSpPr/>
          <p:nvPr userDrawn="1"/>
        </p:nvSpPr>
        <p:spPr>
          <a:xfrm>
            <a:off x="8100000" y="1620000"/>
            <a:ext cx="3240000" cy="450000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>
              <a:solidFill>
                <a:schemeClr val="bg2"/>
              </a:solidFill>
              <a:latin typeface="KBH Tekst" panose="00000500000000000000" pitchFamily="2" charset="0"/>
            </a:endParaRPr>
          </a:p>
        </p:txBody>
      </p: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277DEAD8-D516-4BFD-93A6-91B0DFE1258C}"/>
              </a:ext>
            </a:extLst>
          </p:cNvPr>
          <p:cNvGrpSpPr/>
          <p:nvPr userDrawn="1"/>
        </p:nvGrpSpPr>
        <p:grpSpPr>
          <a:xfrm>
            <a:off x="8105462" y="1617379"/>
            <a:ext cx="266637" cy="598744"/>
            <a:chOff x="2421794" y="2989800"/>
            <a:chExt cx="266637" cy="598744"/>
          </a:xfrm>
        </p:grpSpPr>
        <p:cxnSp>
          <p:nvCxnSpPr>
            <p:cNvPr id="14" name="Lige forbindelse 13">
              <a:extLst>
                <a:ext uri="{FF2B5EF4-FFF2-40B4-BE49-F238E27FC236}">
                  <a16:creationId xmlns:a16="http://schemas.microsoft.com/office/drawing/2014/main" id="{543CD02C-AEAB-43CC-A16F-8A26B1473FD2}"/>
                </a:ext>
              </a:extLst>
            </p:cNvPr>
            <p:cNvCxnSpPr>
              <a:cxnSpLocks/>
            </p:cNvCxnSpPr>
            <p:nvPr/>
          </p:nvCxnSpPr>
          <p:spPr>
            <a:xfrm>
              <a:off x="2421796" y="2989800"/>
              <a:ext cx="266635" cy="0"/>
            </a:xfrm>
            <a:prstGeom prst="line">
              <a:avLst/>
            </a:prstGeom>
            <a:ln w="57150" cap="sq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Lige forbindelse 14">
              <a:extLst>
                <a:ext uri="{FF2B5EF4-FFF2-40B4-BE49-F238E27FC236}">
                  <a16:creationId xmlns:a16="http://schemas.microsoft.com/office/drawing/2014/main" id="{B8133461-15DE-4370-86C5-A113E7054D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1794" y="2989800"/>
              <a:ext cx="2" cy="598744"/>
            </a:xfrm>
            <a:prstGeom prst="line">
              <a:avLst/>
            </a:prstGeom>
            <a:ln w="57150" cap="sq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95219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or tv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E84C548-EC93-4DBD-973C-D3E5CFB5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0E6A-549C-49DC-9245-300A93B14ABB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C713337E-23D4-40B2-B512-9867A68478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619250"/>
            <a:ext cx="7056000" cy="4500000"/>
          </a:xfrm>
        </p:spPr>
        <p:txBody>
          <a:bodyPr lIns="252000" tIns="252000" rIns="180000" bIns="18000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32B5C3D-149F-4A9C-A597-ECC85A24F541}"/>
              </a:ext>
            </a:extLst>
          </p:cNvPr>
          <p:cNvSpPr/>
          <p:nvPr userDrawn="1"/>
        </p:nvSpPr>
        <p:spPr>
          <a:xfrm>
            <a:off x="720000" y="1619250"/>
            <a:ext cx="7056000" cy="4500000"/>
          </a:xfrm>
          <a:prstGeom prst="rect">
            <a:avLst/>
          </a:prstGeom>
          <a:noFill/>
          <a:ln w="317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>
              <a:solidFill>
                <a:schemeClr val="bg2"/>
              </a:solidFill>
              <a:latin typeface="KBH Tekst" panose="00000500000000000000" pitchFamily="2" charset="0"/>
            </a:endParaRP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88A20C1D-C3EC-4572-B006-7969A2590B03}"/>
              </a:ext>
            </a:extLst>
          </p:cNvPr>
          <p:cNvGrpSpPr/>
          <p:nvPr userDrawn="1"/>
        </p:nvGrpSpPr>
        <p:grpSpPr>
          <a:xfrm>
            <a:off x="720000" y="1619250"/>
            <a:ext cx="266637" cy="598744"/>
            <a:chOff x="2421794" y="2989800"/>
            <a:chExt cx="266637" cy="598744"/>
          </a:xfrm>
        </p:grpSpPr>
        <p:cxnSp>
          <p:nvCxnSpPr>
            <p:cNvPr id="12" name="Lige forbindelse 11">
              <a:extLst>
                <a:ext uri="{FF2B5EF4-FFF2-40B4-BE49-F238E27FC236}">
                  <a16:creationId xmlns:a16="http://schemas.microsoft.com/office/drawing/2014/main" id="{3F2EBCE5-F654-4C08-A1D4-AE80F450D459}"/>
                </a:ext>
              </a:extLst>
            </p:cNvPr>
            <p:cNvCxnSpPr>
              <a:cxnSpLocks/>
            </p:cNvCxnSpPr>
            <p:nvPr/>
          </p:nvCxnSpPr>
          <p:spPr>
            <a:xfrm>
              <a:off x="2421796" y="2989800"/>
              <a:ext cx="266635" cy="0"/>
            </a:xfrm>
            <a:prstGeom prst="line">
              <a:avLst/>
            </a:prstGeom>
            <a:ln w="57150" cap="sq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Lige forbindelse 12">
              <a:extLst>
                <a:ext uri="{FF2B5EF4-FFF2-40B4-BE49-F238E27FC236}">
                  <a16:creationId xmlns:a16="http://schemas.microsoft.com/office/drawing/2014/main" id="{0AABAE25-3D6C-4685-BAA6-B55D9FBA12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1794" y="2989800"/>
              <a:ext cx="2" cy="598744"/>
            </a:xfrm>
            <a:prstGeom prst="line">
              <a:avLst/>
            </a:prstGeom>
            <a:ln w="57150" cap="sq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el 1">
            <a:extLst>
              <a:ext uri="{FF2B5EF4-FFF2-40B4-BE49-F238E27FC236}">
                <a16:creationId xmlns:a16="http://schemas.microsoft.com/office/drawing/2014/main" id="{8E92BA37-C1D6-E903-DED9-CF220E49D9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0800000" cy="1080000"/>
          </a:xfrm>
        </p:spPr>
        <p:txBody>
          <a:bodyPr anchor="t">
            <a:normAutofit/>
          </a:bodyPr>
          <a:lstStyle>
            <a:lvl1pPr>
              <a:defRPr sz="36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da-DK"/>
              <a:t>Indsæt overskrift</a:t>
            </a:r>
          </a:p>
        </p:txBody>
      </p:sp>
    </p:spTree>
    <p:extLst>
      <p:ext uri="{BB962C8B-B14F-4D97-AF65-F5344CB8AC3E}">
        <p14:creationId xmlns:p14="http://schemas.microsoft.com/office/powerpoint/2010/main" val="4033738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0302" y="1653871"/>
            <a:ext cx="10209475" cy="4484129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D98C8FF-7786-9581-D87D-EFAFBC265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0800000" cy="1080000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/>
              <a:t>Indsæt overskrift</a:t>
            </a:r>
          </a:p>
        </p:txBody>
      </p:sp>
    </p:spTree>
    <p:extLst>
      <p:ext uri="{BB962C8B-B14F-4D97-AF65-F5344CB8AC3E}">
        <p14:creationId xmlns:p14="http://schemas.microsoft.com/office/powerpoint/2010/main" val="390245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2 mell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5EEB84-A7A3-43F0-B480-7DABEB1C54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10800000" cy="1080000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da-DK"/>
              <a:t>Indsæt overskrift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E84C548-EC93-4DBD-973C-D3E5CFB5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0E6A-549C-49DC-9245-300A93B14ABB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C713337E-23D4-40B2-B512-9867A68478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619250"/>
            <a:ext cx="5112000" cy="4500000"/>
          </a:xfrm>
          <a:ln>
            <a:solidFill>
              <a:schemeClr val="tx1"/>
            </a:solidFill>
          </a:ln>
        </p:spPr>
        <p:txBody>
          <a:bodyPr lIns="252000" tIns="252000" rIns="180000" bIns="18000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Indsæt tekst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32B5C3D-149F-4A9C-A597-ECC85A24F541}"/>
              </a:ext>
            </a:extLst>
          </p:cNvPr>
          <p:cNvSpPr/>
          <p:nvPr userDrawn="1"/>
        </p:nvSpPr>
        <p:spPr>
          <a:xfrm>
            <a:off x="720000" y="1619250"/>
            <a:ext cx="5112000" cy="4500000"/>
          </a:xfrm>
          <a:prstGeom prst="rect">
            <a:avLst/>
          </a:prstGeom>
          <a:noFill/>
          <a:ln w="317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>
              <a:solidFill>
                <a:schemeClr val="bg2"/>
              </a:solidFill>
              <a:latin typeface="KBH Tekst" panose="00000500000000000000" pitchFamily="2" charset="0"/>
            </a:endParaRP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88A20C1D-C3EC-4572-B006-7969A2590B03}"/>
              </a:ext>
            </a:extLst>
          </p:cNvPr>
          <p:cNvGrpSpPr/>
          <p:nvPr userDrawn="1"/>
        </p:nvGrpSpPr>
        <p:grpSpPr>
          <a:xfrm>
            <a:off x="720000" y="1619250"/>
            <a:ext cx="266637" cy="598744"/>
            <a:chOff x="2421794" y="2989800"/>
            <a:chExt cx="266637" cy="598744"/>
          </a:xfrm>
        </p:grpSpPr>
        <p:cxnSp>
          <p:nvCxnSpPr>
            <p:cNvPr id="12" name="Lige forbindelse 11">
              <a:extLst>
                <a:ext uri="{FF2B5EF4-FFF2-40B4-BE49-F238E27FC236}">
                  <a16:creationId xmlns:a16="http://schemas.microsoft.com/office/drawing/2014/main" id="{3F2EBCE5-F654-4C08-A1D4-AE80F450D459}"/>
                </a:ext>
              </a:extLst>
            </p:cNvPr>
            <p:cNvCxnSpPr>
              <a:cxnSpLocks/>
            </p:cNvCxnSpPr>
            <p:nvPr/>
          </p:nvCxnSpPr>
          <p:spPr>
            <a:xfrm>
              <a:off x="2421796" y="2989800"/>
              <a:ext cx="266635" cy="0"/>
            </a:xfrm>
            <a:prstGeom prst="line">
              <a:avLst/>
            </a:prstGeom>
            <a:ln w="5715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Lige forbindelse 12">
              <a:extLst>
                <a:ext uri="{FF2B5EF4-FFF2-40B4-BE49-F238E27FC236}">
                  <a16:creationId xmlns:a16="http://schemas.microsoft.com/office/drawing/2014/main" id="{0AABAE25-3D6C-4685-BAA6-B55D9FBA12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1794" y="2989800"/>
              <a:ext cx="2" cy="598744"/>
            </a:xfrm>
            <a:prstGeom prst="line">
              <a:avLst/>
            </a:prstGeom>
            <a:ln w="5715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8107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A8BEE82-C04A-46EE-9192-4B07635D3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23" y="379108"/>
            <a:ext cx="11334979" cy="9798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5845C57-195D-4998-8061-9ACA44CBE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8123" y="1388761"/>
            <a:ext cx="11334979" cy="4788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DF1A181-BB02-43F5-AD5D-FB6538103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7574" y="64489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KBH Light" panose="00000400000000000000" pitchFamily="2" charset="0"/>
              </a:defRPr>
            </a:lvl1pPr>
          </a:lstStyle>
          <a:p>
            <a:fld id="{E88C0E6A-549C-49DC-9245-300A93B14ABB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8186CD77-41CB-457C-8294-9FE14474184D}"/>
              </a:ext>
            </a:extLst>
          </p:cNvPr>
          <p:cNvSpPr txBox="1"/>
          <p:nvPr userDrawn="1"/>
        </p:nvSpPr>
        <p:spPr>
          <a:xfrm>
            <a:off x="9322266" y="147315"/>
            <a:ext cx="2678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100">
                <a:solidFill>
                  <a:schemeClr val="tx1"/>
                </a:solidFill>
                <a:latin typeface="KBH Light" panose="00000400000000000000" pitchFamily="2" charset="0"/>
              </a:rPr>
              <a:t>PROJEKTSTATUS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7D13522-9D27-4BBB-806F-29684FB645A4}"/>
              </a:ext>
            </a:extLst>
          </p:cNvPr>
          <p:cNvSpPr txBox="1"/>
          <p:nvPr userDrawn="1"/>
        </p:nvSpPr>
        <p:spPr>
          <a:xfrm>
            <a:off x="568123" y="6495840"/>
            <a:ext cx="223283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 b="0">
                <a:solidFill>
                  <a:sysClr val="windowText" lastClr="000000"/>
                </a:solidFill>
                <a:latin typeface="KBH Light" panose="00000400000000000000" pitchFamily="2" charset="0"/>
              </a:rPr>
              <a:t>KK’s IT-PROJEKTMODEL</a:t>
            </a:r>
            <a:endParaRPr lang="da-DK" sz="1100">
              <a:solidFill>
                <a:sysClr val="windowText" lastClr="000000"/>
              </a:solidFill>
              <a:latin typeface="KBH Light" panose="00000400000000000000" pitchFamily="2" charset="0"/>
            </a:endParaRP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1735ED2A-2868-47C7-9E88-65B40299561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8555" y="6355746"/>
            <a:ext cx="510558" cy="432000"/>
            <a:chOff x="4650558" y="2245677"/>
            <a:chExt cx="1714107" cy="1450363"/>
          </a:xfrm>
          <a:solidFill>
            <a:schemeClr val="tx1"/>
          </a:solidFill>
        </p:grpSpPr>
        <p:pic>
          <p:nvPicPr>
            <p:cNvPr id="9" name="Grafik 8" descr="Åben hånd kontur">
              <a:extLst>
                <a:ext uri="{FF2B5EF4-FFF2-40B4-BE49-F238E27FC236}">
                  <a16:creationId xmlns:a16="http://schemas.microsoft.com/office/drawing/2014/main" id="{317B8E54-E1BC-4EFA-9BC0-8C17C4B49A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19942074">
              <a:off x="5450265" y="2781640"/>
              <a:ext cx="914400" cy="914400"/>
            </a:xfrm>
            <a:prstGeom prst="rect">
              <a:avLst/>
            </a:prstGeom>
          </p:spPr>
        </p:pic>
        <p:pic>
          <p:nvPicPr>
            <p:cNvPr id="10" name="Grafik 9" descr="Åben hånd kontur">
              <a:extLst>
                <a:ext uri="{FF2B5EF4-FFF2-40B4-BE49-F238E27FC236}">
                  <a16:creationId xmlns:a16="http://schemas.microsoft.com/office/drawing/2014/main" id="{E536EF6E-3074-4DDA-BF52-AC674058A5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1657926" flipH="1">
              <a:off x="4650558" y="2777659"/>
              <a:ext cx="914400" cy="914400"/>
            </a:xfrm>
            <a:prstGeom prst="rect">
              <a:avLst/>
            </a:prstGeom>
          </p:spPr>
        </p:pic>
        <p:sp>
          <p:nvSpPr>
            <p:cNvPr id="11" name="Freeform 37">
              <a:extLst>
                <a:ext uri="{FF2B5EF4-FFF2-40B4-BE49-F238E27FC236}">
                  <a16:creationId xmlns:a16="http://schemas.microsoft.com/office/drawing/2014/main" id="{98ADA2EB-C572-4A92-8638-13BB9DE4BBFA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5059987" y="2245677"/>
              <a:ext cx="884081" cy="940685"/>
            </a:xfrm>
            <a:custGeom>
              <a:avLst/>
              <a:gdLst>
                <a:gd name="T0" fmla="*/ 2102 w 2303"/>
                <a:gd name="T1" fmla="*/ 771 h 2458"/>
                <a:gd name="T2" fmla="*/ 2287 w 2303"/>
                <a:gd name="T3" fmla="*/ 692 h 2458"/>
                <a:gd name="T4" fmla="*/ 2081 w 2303"/>
                <a:gd name="T5" fmla="*/ 722 h 2458"/>
                <a:gd name="T6" fmla="*/ 1896 w 2303"/>
                <a:gd name="T7" fmla="*/ 801 h 2458"/>
                <a:gd name="T8" fmla="*/ 2102 w 2303"/>
                <a:gd name="T9" fmla="*/ 771 h 2458"/>
                <a:gd name="T10" fmla="*/ 193 w 2303"/>
                <a:gd name="T11" fmla="*/ 1523 h 2458"/>
                <a:gd name="T12" fmla="*/ 7 w 2303"/>
                <a:gd name="T13" fmla="*/ 1602 h 2458"/>
                <a:gd name="T14" fmla="*/ 213 w 2303"/>
                <a:gd name="T15" fmla="*/ 1573 h 2458"/>
                <a:gd name="T16" fmla="*/ 399 w 2303"/>
                <a:gd name="T17" fmla="*/ 1494 h 2458"/>
                <a:gd name="T18" fmla="*/ 193 w 2303"/>
                <a:gd name="T19" fmla="*/ 1523 h 2458"/>
                <a:gd name="T20" fmla="*/ 2279 w 2303"/>
                <a:gd name="T21" fmla="*/ 1576 h 2458"/>
                <a:gd name="T22" fmla="*/ 1955 w 2303"/>
                <a:gd name="T23" fmla="*/ 1445 h 2458"/>
                <a:gd name="T24" fmla="*/ 1930 w 2303"/>
                <a:gd name="T25" fmla="*/ 1435 h 2458"/>
                <a:gd name="T26" fmla="*/ 1935 w 2303"/>
                <a:gd name="T27" fmla="*/ 1494 h 2458"/>
                <a:gd name="T28" fmla="*/ 2259 w 2303"/>
                <a:gd name="T29" fmla="*/ 1625 h 2458"/>
                <a:gd name="T30" fmla="*/ 2283 w 2303"/>
                <a:gd name="T31" fmla="*/ 1635 h 2458"/>
                <a:gd name="T32" fmla="*/ 2279 w 2303"/>
                <a:gd name="T33" fmla="*/ 1576 h 2458"/>
                <a:gd name="T34" fmla="*/ 1663 w 2303"/>
                <a:gd name="T35" fmla="*/ 1147 h 2458"/>
                <a:gd name="T36" fmla="*/ 1328 w 2303"/>
                <a:gd name="T37" fmla="*/ 1675 h 2458"/>
                <a:gd name="T38" fmla="*/ 1280 w 2303"/>
                <a:gd name="T39" fmla="*/ 2097 h 2458"/>
                <a:gd name="T40" fmla="*/ 1266 w 2303"/>
                <a:gd name="T41" fmla="*/ 2099 h 2458"/>
                <a:gd name="T42" fmla="*/ 1019 w 2303"/>
                <a:gd name="T43" fmla="*/ 2098 h 2458"/>
                <a:gd name="T44" fmla="*/ 967 w 2303"/>
                <a:gd name="T45" fmla="*/ 2035 h 2458"/>
                <a:gd name="T46" fmla="*/ 926 w 2303"/>
                <a:gd name="T47" fmla="*/ 1608 h 2458"/>
                <a:gd name="T48" fmla="*/ 1147 w 2303"/>
                <a:gd name="T49" fmla="*/ 631 h 2458"/>
                <a:gd name="T50" fmla="*/ 1174 w 2303"/>
                <a:gd name="T51" fmla="*/ 578 h 2458"/>
                <a:gd name="T52" fmla="*/ 578 w 2303"/>
                <a:gd name="T53" fmla="*/ 1147 h 2458"/>
                <a:gd name="T54" fmla="*/ 913 w 2303"/>
                <a:gd name="T55" fmla="*/ 1675 h 2458"/>
                <a:gd name="T56" fmla="*/ 977 w 2303"/>
                <a:gd name="T57" fmla="*/ 2139 h 2458"/>
                <a:gd name="T58" fmla="*/ 1319 w 2303"/>
                <a:gd name="T59" fmla="*/ 2458 h 2458"/>
                <a:gd name="T60" fmla="*/ 1381 w 2303"/>
                <a:gd name="T61" fmla="*/ 2035 h 2458"/>
                <a:gd name="T62" fmla="*/ 1390 w 2303"/>
                <a:gd name="T63" fmla="*/ 1657 h 2458"/>
                <a:gd name="T64" fmla="*/ 1717 w 2303"/>
                <a:gd name="T65" fmla="*/ 1121 h 2458"/>
                <a:gd name="T66" fmla="*/ 1663 w 2303"/>
                <a:gd name="T67" fmla="*/ 1147 h 2458"/>
                <a:gd name="T68" fmla="*/ 24 w 2303"/>
                <a:gd name="T69" fmla="*/ 722 h 2458"/>
                <a:gd name="T70" fmla="*/ 373 w 2303"/>
                <a:gd name="T71" fmla="*/ 863 h 2458"/>
                <a:gd name="T72" fmla="*/ 368 w 2303"/>
                <a:gd name="T73" fmla="*/ 804 h 2458"/>
                <a:gd name="T74" fmla="*/ 19 w 2303"/>
                <a:gd name="T75" fmla="*/ 663 h 2458"/>
                <a:gd name="T76" fmla="*/ 24 w 2303"/>
                <a:gd name="T77" fmla="*/ 722 h 2458"/>
                <a:gd name="T78" fmla="*/ 1609 w 2303"/>
                <a:gd name="T79" fmla="*/ 75 h 2458"/>
                <a:gd name="T80" fmla="*/ 1632 w 2303"/>
                <a:gd name="T81" fmla="*/ 19 h 2458"/>
                <a:gd name="T82" fmla="*/ 1454 w 2303"/>
                <a:gd name="T83" fmla="*/ 317 h 2458"/>
                <a:gd name="T84" fmla="*/ 1432 w 2303"/>
                <a:gd name="T85" fmla="*/ 373 h 2458"/>
                <a:gd name="T86" fmla="*/ 1609 w 2303"/>
                <a:gd name="T87" fmla="*/ 75 h 2458"/>
                <a:gd name="T88" fmla="*/ 790 w 2303"/>
                <a:gd name="T89" fmla="*/ 374 h 2458"/>
                <a:gd name="T90" fmla="*/ 801 w 2303"/>
                <a:gd name="T91" fmla="*/ 399 h 2458"/>
                <a:gd name="T92" fmla="*/ 839 w 2303"/>
                <a:gd name="T93" fmla="*/ 353 h 2458"/>
                <a:gd name="T94" fmla="*/ 692 w 2303"/>
                <a:gd name="T95" fmla="*/ 7 h 2458"/>
                <a:gd name="T96" fmla="*/ 654 w 2303"/>
                <a:gd name="T97" fmla="*/ 53 h 2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03" h="2458">
                  <a:moveTo>
                    <a:pt x="2102" y="771"/>
                  </a:moveTo>
                  <a:lnTo>
                    <a:pt x="2102" y="771"/>
                  </a:lnTo>
                  <a:lnTo>
                    <a:pt x="2263" y="703"/>
                  </a:lnTo>
                  <a:lnTo>
                    <a:pt x="2287" y="692"/>
                  </a:lnTo>
                  <a:lnTo>
                    <a:pt x="2267" y="643"/>
                  </a:lnTo>
                  <a:lnTo>
                    <a:pt x="2081" y="722"/>
                  </a:lnTo>
                  <a:lnTo>
                    <a:pt x="1920" y="790"/>
                  </a:lnTo>
                  <a:lnTo>
                    <a:pt x="1896" y="801"/>
                  </a:lnTo>
                  <a:lnTo>
                    <a:pt x="1917" y="850"/>
                  </a:lnTo>
                  <a:lnTo>
                    <a:pt x="2102" y="771"/>
                  </a:lnTo>
                  <a:close/>
                  <a:moveTo>
                    <a:pt x="193" y="1523"/>
                  </a:moveTo>
                  <a:lnTo>
                    <a:pt x="193" y="1523"/>
                  </a:lnTo>
                  <a:lnTo>
                    <a:pt x="32" y="1592"/>
                  </a:lnTo>
                  <a:lnTo>
                    <a:pt x="7" y="1602"/>
                  </a:lnTo>
                  <a:lnTo>
                    <a:pt x="28" y="1651"/>
                  </a:lnTo>
                  <a:lnTo>
                    <a:pt x="213" y="1573"/>
                  </a:lnTo>
                  <a:lnTo>
                    <a:pt x="374" y="1504"/>
                  </a:lnTo>
                  <a:lnTo>
                    <a:pt x="399" y="1494"/>
                  </a:lnTo>
                  <a:lnTo>
                    <a:pt x="378" y="1445"/>
                  </a:lnTo>
                  <a:lnTo>
                    <a:pt x="193" y="1523"/>
                  </a:lnTo>
                  <a:close/>
                  <a:moveTo>
                    <a:pt x="2279" y="1576"/>
                  </a:moveTo>
                  <a:lnTo>
                    <a:pt x="2279" y="1576"/>
                  </a:lnTo>
                  <a:lnTo>
                    <a:pt x="2279" y="1576"/>
                  </a:lnTo>
                  <a:lnTo>
                    <a:pt x="1955" y="1445"/>
                  </a:lnTo>
                  <a:lnTo>
                    <a:pt x="1955" y="1445"/>
                  </a:lnTo>
                  <a:lnTo>
                    <a:pt x="1930" y="1435"/>
                  </a:lnTo>
                  <a:lnTo>
                    <a:pt x="1910" y="1484"/>
                  </a:lnTo>
                  <a:lnTo>
                    <a:pt x="1935" y="1494"/>
                  </a:lnTo>
                  <a:lnTo>
                    <a:pt x="1935" y="1494"/>
                  </a:lnTo>
                  <a:lnTo>
                    <a:pt x="2259" y="1625"/>
                  </a:lnTo>
                  <a:lnTo>
                    <a:pt x="2259" y="1625"/>
                  </a:lnTo>
                  <a:lnTo>
                    <a:pt x="2283" y="1635"/>
                  </a:lnTo>
                  <a:lnTo>
                    <a:pt x="2303" y="1586"/>
                  </a:lnTo>
                  <a:lnTo>
                    <a:pt x="2279" y="1576"/>
                  </a:lnTo>
                  <a:close/>
                  <a:moveTo>
                    <a:pt x="1663" y="1147"/>
                  </a:moveTo>
                  <a:lnTo>
                    <a:pt x="1663" y="1147"/>
                  </a:lnTo>
                  <a:cubicBezTo>
                    <a:pt x="1663" y="1356"/>
                    <a:pt x="1553" y="1528"/>
                    <a:pt x="1368" y="1608"/>
                  </a:cubicBezTo>
                  <a:cubicBezTo>
                    <a:pt x="1346" y="1618"/>
                    <a:pt x="1328" y="1648"/>
                    <a:pt x="1328" y="1675"/>
                  </a:cubicBezTo>
                  <a:lnTo>
                    <a:pt x="1328" y="2035"/>
                  </a:lnTo>
                  <a:cubicBezTo>
                    <a:pt x="1328" y="2065"/>
                    <a:pt x="1308" y="2091"/>
                    <a:pt x="1280" y="2097"/>
                  </a:cubicBezTo>
                  <a:cubicBezTo>
                    <a:pt x="1279" y="2097"/>
                    <a:pt x="1278" y="2098"/>
                    <a:pt x="1278" y="2098"/>
                  </a:cubicBezTo>
                  <a:cubicBezTo>
                    <a:pt x="1274" y="2098"/>
                    <a:pt x="1270" y="2099"/>
                    <a:pt x="1266" y="2099"/>
                  </a:cubicBezTo>
                  <a:lnTo>
                    <a:pt x="1031" y="2099"/>
                  </a:lnTo>
                  <a:cubicBezTo>
                    <a:pt x="1027" y="2099"/>
                    <a:pt x="1023" y="2098"/>
                    <a:pt x="1019" y="2098"/>
                  </a:cubicBezTo>
                  <a:cubicBezTo>
                    <a:pt x="1018" y="2097"/>
                    <a:pt x="1017" y="2097"/>
                    <a:pt x="1016" y="2097"/>
                  </a:cubicBezTo>
                  <a:cubicBezTo>
                    <a:pt x="988" y="2090"/>
                    <a:pt x="967" y="2065"/>
                    <a:pt x="967" y="2035"/>
                  </a:cubicBezTo>
                  <a:lnTo>
                    <a:pt x="967" y="1675"/>
                  </a:lnTo>
                  <a:cubicBezTo>
                    <a:pt x="967" y="1648"/>
                    <a:pt x="948" y="1618"/>
                    <a:pt x="926" y="1608"/>
                  </a:cubicBezTo>
                  <a:cubicBezTo>
                    <a:pt x="741" y="1528"/>
                    <a:pt x="631" y="1356"/>
                    <a:pt x="631" y="1147"/>
                  </a:cubicBezTo>
                  <a:cubicBezTo>
                    <a:pt x="631" y="863"/>
                    <a:pt x="863" y="631"/>
                    <a:pt x="1147" y="631"/>
                  </a:cubicBezTo>
                  <a:lnTo>
                    <a:pt x="1174" y="631"/>
                  </a:lnTo>
                  <a:lnTo>
                    <a:pt x="1174" y="578"/>
                  </a:lnTo>
                  <a:lnTo>
                    <a:pt x="1147" y="578"/>
                  </a:lnTo>
                  <a:cubicBezTo>
                    <a:pt x="833" y="578"/>
                    <a:pt x="578" y="833"/>
                    <a:pt x="578" y="1147"/>
                  </a:cubicBezTo>
                  <a:cubicBezTo>
                    <a:pt x="578" y="1378"/>
                    <a:pt x="700" y="1568"/>
                    <a:pt x="904" y="1657"/>
                  </a:cubicBezTo>
                  <a:cubicBezTo>
                    <a:pt x="908" y="1659"/>
                    <a:pt x="913" y="1669"/>
                    <a:pt x="913" y="1675"/>
                  </a:cubicBezTo>
                  <a:lnTo>
                    <a:pt x="913" y="2035"/>
                  </a:lnTo>
                  <a:cubicBezTo>
                    <a:pt x="913" y="2080"/>
                    <a:pt x="939" y="2119"/>
                    <a:pt x="977" y="2139"/>
                  </a:cubicBezTo>
                  <a:lnTo>
                    <a:pt x="977" y="2458"/>
                  </a:lnTo>
                  <a:lnTo>
                    <a:pt x="1319" y="2458"/>
                  </a:lnTo>
                  <a:lnTo>
                    <a:pt x="1319" y="2139"/>
                  </a:lnTo>
                  <a:cubicBezTo>
                    <a:pt x="1356" y="2120"/>
                    <a:pt x="1381" y="2081"/>
                    <a:pt x="1381" y="2035"/>
                  </a:cubicBezTo>
                  <a:lnTo>
                    <a:pt x="1381" y="1675"/>
                  </a:lnTo>
                  <a:cubicBezTo>
                    <a:pt x="1381" y="1669"/>
                    <a:pt x="1387" y="1659"/>
                    <a:pt x="1390" y="1657"/>
                  </a:cubicBezTo>
                  <a:cubicBezTo>
                    <a:pt x="1595" y="1568"/>
                    <a:pt x="1717" y="1378"/>
                    <a:pt x="1717" y="1147"/>
                  </a:cubicBezTo>
                  <a:lnTo>
                    <a:pt x="1717" y="1121"/>
                  </a:lnTo>
                  <a:lnTo>
                    <a:pt x="1663" y="1121"/>
                  </a:lnTo>
                  <a:lnTo>
                    <a:pt x="1663" y="1147"/>
                  </a:lnTo>
                  <a:close/>
                  <a:moveTo>
                    <a:pt x="24" y="722"/>
                  </a:moveTo>
                  <a:lnTo>
                    <a:pt x="24" y="722"/>
                  </a:lnTo>
                  <a:lnTo>
                    <a:pt x="153" y="774"/>
                  </a:lnTo>
                  <a:lnTo>
                    <a:pt x="373" y="863"/>
                  </a:lnTo>
                  <a:lnTo>
                    <a:pt x="393" y="814"/>
                  </a:lnTo>
                  <a:lnTo>
                    <a:pt x="368" y="804"/>
                  </a:lnTo>
                  <a:lnTo>
                    <a:pt x="239" y="751"/>
                  </a:lnTo>
                  <a:lnTo>
                    <a:pt x="19" y="663"/>
                  </a:lnTo>
                  <a:lnTo>
                    <a:pt x="0" y="712"/>
                  </a:lnTo>
                  <a:lnTo>
                    <a:pt x="24" y="722"/>
                  </a:lnTo>
                  <a:close/>
                  <a:moveTo>
                    <a:pt x="1609" y="75"/>
                  </a:moveTo>
                  <a:lnTo>
                    <a:pt x="1609" y="75"/>
                  </a:lnTo>
                  <a:lnTo>
                    <a:pt x="1622" y="44"/>
                  </a:lnTo>
                  <a:lnTo>
                    <a:pt x="1632" y="19"/>
                  </a:lnTo>
                  <a:lnTo>
                    <a:pt x="1582" y="0"/>
                  </a:lnTo>
                  <a:lnTo>
                    <a:pt x="1454" y="317"/>
                  </a:lnTo>
                  <a:lnTo>
                    <a:pt x="1442" y="348"/>
                  </a:lnTo>
                  <a:lnTo>
                    <a:pt x="1432" y="373"/>
                  </a:lnTo>
                  <a:lnTo>
                    <a:pt x="1481" y="393"/>
                  </a:lnTo>
                  <a:lnTo>
                    <a:pt x="1609" y="75"/>
                  </a:lnTo>
                  <a:close/>
                  <a:moveTo>
                    <a:pt x="790" y="374"/>
                  </a:moveTo>
                  <a:lnTo>
                    <a:pt x="790" y="374"/>
                  </a:lnTo>
                  <a:lnTo>
                    <a:pt x="790" y="374"/>
                  </a:lnTo>
                  <a:lnTo>
                    <a:pt x="801" y="399"/>
                  </a:lnTo>
                  <a:lnTo>
                    <a:pt x="850" y="378"/>
                  </a:lnTo>
                  <a:lnTo>
                    <a:pt x="839" y="353"/>
                  </a:lnTo>
                  <a:lnTo>
                    <a:pt x="703" y="32"/>
                  </a:lnTo>
                  <a:lnTo>
                    <a:pt x="692" y="7"/>
                  </a:lnTo>
                  <a:lnTo>
                    <a:pt x="643" y="28"/>
                  </a:lnTo>
                  <a:lnTo>
                    <a:pt x="654" y="53"/>
                  </a:lnTo>
                  <a:lnTo>
                    <a:pt x="790" y="374"/>
                  </a:lnTo>
                  <a:close/>
                </a:path>
              </a:pathLst>
            </a:custGeom>
            <a:grpFill/>
            <a:ln w="127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481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66" r:id="rId2"/>
    <p:sldLayoutId id="2147483918" r:id="rId3"/>
    <p:sldLayoutId id="2147483868" r:id="rId4"/>
    <p:sldLayoutId id="2147483919" r:id="rId5"/>
    <p:sldLayoutId id="2147483877" r:id="rId6"/>
    <p:sldLayoutId id="2147483920" r:id="rId7"/>
    <p:sldLayoutId id="2147483878" r:id="rId8"/>
    <p:sldLayoutId id="2147483869" r:id="rId9"/>
    <p:sldLayoutId id="2147483917" r:id="rId10"/>
    <p:sldLayoutId id="2147483864" r:id="rId11"/>
    <p:sldLayoutId id="214748387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2"/>
          </a:solidFill>
          <a:latin typeface="KBH Black" panose="00000A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BH Teks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BH Teks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BH Teks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BH Teks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BH Teks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55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F588B6-2CD3-446B-A91B-8B79D1200D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>
                <a:solidFill>
                  <a:schemeClr val="tx2">
                    <a:lumMod val="60000"/>
                    <a:lumOff val="40000"/>
                  </a:schemeClr>
                </a:solidFill>
              </a:rPr>
              <a:t>[Projektnavn] [Forvaltning]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E4D4CD1-AAC6-4DC3-9B0A-5C70F0C536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669" y="1525451"/>
            <a:ext cx="10934700" cy="3019426"/>
          </a:xfrm>
        </p:spPr>
        <p:txBody>
          <a:bodyPr anchor="ctr"/>
          <a:lstStyle/>
          <a:p>
            <a:r>
              <a:rPr lang="da-DK" dirty="0">
                <a:solidFill>
                  <a:schemeClr val="bg1"/>
                </a:solidFill>
              </a:rPr>
              <a:t>PROJEKTSTATUS</a:t>
            </a:r>
          </a:p>
        </p:txBody>
      </p:sp>
    </p:spTree>
    <p:extLst>
      <p:ext uri="{BB962C8B-B14F-4D97-AF65-F5344CB8AC3E}">
        <p14:creationId xmlns:p14="http://schemas.microsoft.com/office/powerpoint/2010/main" val="1683065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2C031FF-4A0A-1E2C-AD78-CA035AD0D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85" y="951984"/>
            <a:ext cx="10928952" cy="2477016"/>
          </a:xfrm>
        </p:spPr>
        <p:txBody>
          <a:bodyPr/>
          <a:lstStyle/>
          <a:p>
            <a:r>
              <a:rPr lang="da-DK">
                <a:solidFill>
                  <a:schemeClr val="bg1"/>
                </a:solidFill>
              </a:rPr>
              <a:t>Valgfrie supplerende slides til status</a:t>
            </a: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A9224826-780E-8AE3-1643-627616417D5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48425"/>
            <a:ext cx="2743200" cy="365125"/>
          </a:xfrm>
        </p:spPr>
        <p:txBody>
          <a:bodyPr/>
          <a:lstStyle/>
          <a:p>
            <a:fld id="{E88C0E6A-549C-49DC-9245-300A93B14ABB}" type="slidenum">
              <a:rPr lang="da-DK" smtClean="0"/>
              <a:t>10</a:t>
            </a:fld>
            <a:endParaRPr lang="da-DK"/>
          </a:p>
        </p:txBody>
      </p:sp>
      <p:sp>
        <p:nvSpPr>
          <p:cNvPr id="3" name="Taleboble: oval 2">
            <a:extLst>
              <a:ext uri="{FF2B5EF4-FFF2-40B4-BE49-F238E27FC236}">
                <a16:creationId xmlns:a16="http://schemas.microsoft.com/office/drawing/2014/main" id="{E1C97119-F2CE-47D0-15DB-9BBB64B17130}"/>
              </a:ext>
            </a:extLst>
          </p:cNvPr>
          <p:cNvSpPr/>
          <p:nvPr/>
        </p:nvSpPr>
        <p:spPr>
          <a:xfrm>
            <a:off x="6365291" y="3990435"/>
            <a:ext cx="4349746" cy="2039869"/>
          </a:xfrm>
          <a:prstGeom prst="wedgeEllipseCallout">
            <a:avLst>
              <a:gd name="adj1" fmla="val 54749"/>
              <a:gd name="adj2" fmla="val 640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>
                <a:solidFill>
                  <a:sysClr val="windowText" lastClr="000000"/>
                </a:solidFill>
              </a:rPr>
              <a:t>De følgende slides kan anvendes sammen med projektstatus til sammensætning af en komplet styregruppepræsentation.</a:t>
            </a:r>
          </a:p>
        </p:txBody>
      </p:sp>
    </p:spTree>
    <p:extLst>
      <p:ext uri="{BB962C8B-B14F-4D97-AF65-F5344CB8AC3E}">
        <p14:creationId xmlns:p14="http://schemas.microsoft.com/office/powerpoint/2010/main" val="475959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7A20DB-4BB0-4F14-81B3-ABCF9B992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23" y="379108"/>
            <a:ext cx="11334979" cy="979836"/>
          </a:xfrm>
        </p:spPr>
        <p:txBody>
          <a:bodyPr/>
          <a:lstStyle/>
          <a:p>
            <a:r>
              <a:rPr lang="da-DK" sz="3600"/>
              <a:t>Dagsorden </a:t>
            </a:r>
            <a:endParaRPr lang="da-DK" sz="2400" b="0">
              <a:latin typeface="+mn-lt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5D50E29-F9A7-4EED-B08D-41CD8B92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11</a:t>
            </a:fld>
            <a:endParaRPr lang="da-DK"/>
          </a:p>
        </p:txBody>
      </p:sp>
      <p:graphicFrame>
        <p:nvGraphicFramePr>
          <p:cNvPr id="6" name="Table 7" descr="Tabel over dagsorden, tid og type">
            <a:extLst>
              <a:ext uri="{FF2B5EF4-FFF2-40B4-BE49-F238E27FC236}">
                <a16:creationId xmlns:a16="http://schemas.microsoft.com/office/drawing/2014/main" id="{28B24318-02EC-4F98-8177-94A7661871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676759"/>
              </p:ext>
            </p:extLst>
          </p:nvPr>
        </p:nvGraphicFramePr>
        <p:xfrm>
          <a:off x="738091" y="1358943"/>
          <a:ext cx="10445120" cy="450440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58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7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9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9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>
                          <a:solidFill>
                            <a:schemeClr val="bg1"/>
                          </a:solidFill>
                        </a:rPr>
                        <a:t>Tid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400" b="0" kern="1200" dirty="0">
                          <a:solidFill>
                            <a:schemeClr val="bg1"/>
                          </a:solidFill>
                          <a:latin typeface="KBH Medium"/>
                        </a:rPr>
                        <a:t>Dagsorden</a:t>
                      </a:r>
                      <a:endParaRPr lang="da-DK" sz="1400" b="0" kern="1200" dirty="0">
                        <a:solidFill>
                          <a:schemeClr val="bg1"/>
                        </a:solidFill>
                        <a:latin typeface="KBH Medium"/>
                        <a:ea typeface="+mn-ea"/>
                        <a:cs typeface="+mn-cs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b="0" dirty="0">
                          <a:solidFill>
                            <a:schemeClr val="bg1"/>
                          </a:solidFill>
                          <a:latin typeface="KBH Medium"/>
                        </a:rPr>
                        <a:t>Type                                                                 </a:t>
                      </a:r>
                      <a:endParaRPr lang="da-DK" sz="1400" b="0">
                        <a:solidFill>
                          <a:schemeClr val="bg1"/>
                        </a:solidFill>
                        <a:latin typeface="KBH Medium" panose="00000600000000000000" pitchFamily="2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258">
                <a:tc>
                  <a:txBody>
                    <a:bodyPr/>
                    <a:lstStyle/>
                    <a:p>
                      <a:r>
                        <a:rPr lang="da-DK" sz="1200" dirty="0">
                          <a:solidFill>
                            <a:schemeClr val="bg1"/>
                          </a:solidFill>
                        </a:rPr>
                        <a:t>9.00-9.05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i="1" dirty="0"/>
                        <a:t>Kort introduktion til mødet inkl. referat fra sidste møde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i="1" dirty="0"/>
                        <a:t>Orientering </a:t>
                      </a:r>
                      <a:endParaRPr lang="da-DK" sz="1200" i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127">
                <a:tc>
                  <a:txBody>
                    <a:bodyPr/>
                    <a:lstStyle/>
                    <a:p>
                      <a:r>
                        <a:rPr lang="da-DK" sz="1200" dirty="0">
                          <a:solidFill>
                            <a:schemeClr val="bg1"/>
                          </a:solidFill>
                        </a:rPr>
                        <a:t>9.05-9.20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a-DK" sz="1200" i="1" dirty="0"/>
                        <a:t>Projektstatus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da-DK" sz="1200" i="1" dirty="0"/>
                        <a:t>Statusoverblik inkl. aktuelle risici og aktuelt fokus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200" i="1" dirty="0"/>
                        <a:t>Uddybning af statusparametrene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i="1" dirty="0"/>
                        <a:t>Orientering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5082">
                <a:tc>
                  <a:txBody>
                    <a:bodyPr/>
                    <a:lstStyle/>
                    <a:p>
                      <a:r>
                        <a:rPr lang="da-DK" sz="1200" dirty="0">
                          <a:solidFill>
                            <a:schemeClr val="bg1"/>
                          </a:solidFill>
                        </a:rPr>
                        <a:t>9.20-9.55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i="1" dirty="0"/>
                        <a:t>Beslutningsoplæg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200" i="1" dirty="0"/>
                        <a:t>Ansvarligt styregruppemedlem til håndtering af risici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da-DK" sz="1200" i="1" dirty="0"/>
                        <a:t>Håndtering af gule eller røde statusparametre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200" i="1" dirty="0"/>
                        <a:t>Beslutninger vedrørende projektets fremdrift, løsninger, gevinster, samarbejde, etc.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da-DK" sz="1200" i="1" dirty="0"/>
                        <a:t>Godkendelse </a:t>
                      </a:r>
                      <a:endParaRPr lang="da-DK" sz="1200" i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46834"/>
                  </a:ext>
                </a:extLst>
              </a:tr>
              <a:tr h="807258">
                <a:tc>
                  <a:txBody>
                    <a:bodyPr/>
                    <a:lstStyle/>
                    <a:p>
                      <a:r>
                        <a:rPr lang="da-DK" sz="1200" dirty="0">
                          <a:solidFill>
                            <a:schemeClr val="bg1"/>
                          </a:solidFill>
                        </a:rPr>
                        <a:t>9.55-10.00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i="1" dirty="0"/>
                        <a:t>Eventuelt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i="1" dirty="0"/>
                        <a:t>Drøftelse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6DA971B7-3455-E2E6-8E75-5918FAAD0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4874" y="246786"/>
            <a:ext cx="792698" cy="79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16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7F89B57F-59D2-C38F-D66C-24ADE4F50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0E6A-549C-49DC-9245-300A93B14ABB}" type="slidenum">
              <a:rPr lang="da-DK" smtClean="0"/>
              <a:t>12</a:t>
            </a:fld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3AAFB00-0658-2DA2-41EA-740A737112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/>
              <a:t>Beslutninger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EB96C10-FB89-2FE4-DCE0-09D8CC2F19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/>
              <a:t>Dato </a:t>
            </a:r>
          </a:p>
          <a:p>
            <a:r>
              <a:rPr lang="da-DK"/>
              <a:t>Deltagere</a:t>
            </a:r>
          </a:p>
          <a:p>
            <a:r>
              <a:rPr lang="da-DK"/>
              <a:t>Hovedpunkter </a:t>
            </a:r>
          </a:p>
          <a:p>
            <a:endParaRPr lang="da-DK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0C19B23-6CD0-9D31-B398-87B18BF07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Referat fra sidste styregruppemøde</a:t>
            </a:r>
          </a:p>
        </p:txBody>
      </p:sp>
      <p:sp>
        <p:nvSpPr>
          <p:cNvPr id="6" name="Freeform 21">
            <a:extLst>
              <a:ext uri="{FF2B5EF4-FFF2-40B4-BE49-F238E27FC236}">
                <a16:creationId xmlns:a16="http://schemas.microsoft.com/office/drawing/2014/main" id="{E7065E37-F5E7-6D2F-C2CA-457D1222B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528865" y="529983"/>
            <a:ext cx="382270" cy="540000"/>
          </a:xfrm>
          <a:custGeom>
            <a:avLst/>
            <a:gdLst>
              <a:gd name="T0" fmla="*/ 449 w 1738"/>
              <a:gd name="T1" fmla="*/ 1433 h 2449"/>
              <a:gd name="T2" fmla="*/ 449 w 1738"/>
              <a:gd name="T3" fmla="*/ 1433 h 2449"/>
              <a:gd name="T4" fmla="*/ 1287 w 1738"/>
              <a:gd name="T5" fmla="*/ 1433 h 2449"/>
              <a:gd name="T6" fmla="*/ 1287 w 1738"/>
              <a:gd name="T7" fmla="*/ 1380 h 2449"/>
              <a:gd name="T8" fmla="*/ 449 w 1738"/>
              <a:gd name="T9" fmla="*/ 1380 h 2449"/>
              <a:gd name="T10" fmla="*/ 449 w 1738"/>
              <a:gd name="T11" fmla="*/ 1433 h 2449"/>
              <a:gd name="T12" fmla="*/ 487 w 1738"/>
              <a:gd name="T13" fmla="*/ 0 h 2449"/>
              <a:gd name="T14" fmla="*/ 487 w 1738"/>
              <a:gd name="T15" fmla="*/ 0 h 2449"/>
              <a:gd name="T16" fmla="*/ 487 w 1738"/>
              <a:gd name="T17" fmla="*/ 0 h 2449"/>
              <a:gd name="T18" fmla="*/ 468 w 1738"/>
              <a:gd name="T19" fmla="*/ 6 h 2449"/>
              <a:gd name="T20" fmla="*/ 7 w 1738"/>
              <a:gd name="T21" fmla="*/ 463 h 2449"/>
              <a:gd name="T22" fmla="*/ 0 w 1738"/>
              <a:gd name="T23" fmla="*/ 482 h 2449"/>
              <a:gd name="T24" fmla="*/ 0 w 1738"/>
              <a:gd name="T25" fmla="*/ 482 h 2449"/>
              <a:gd name="T26" fmla="*/ 0 w 1738"/>
              <a:gd name="T27" fmla="*/ 2449 h 2449"/>
              <a:gd name="T28" fmla="*/ 1252 w 1738"/>
              <a:gd name="T29" fmla="*/ 2448 h 2449"/>
              <a:gd name="T30" fmla="*/ 1252 w 1738"/>
              <a:gd name="T31" fmla="*/ 2395 h 2449"/>
              <a:gd name="T32" fmla="*/ 53 w 1738"/>
              <a:gd name="T33" fmla="*/ 2395 h 2449"/>
              <a:gd name="T34" fmla="*/ 53 w 1738"/>
              <a:gd name="T35" fmla="*/ 509 h 2449"/>
              <a:gd name="T36" fmla="*/ 487 w 1738"/>
              <a:gd name="T37" fmla="*/ 510 h 2449"/>
              <a:gd name="T38" fmla="*/ 487 w 1738"/>
              <a:gd name="T39" fmla="*/ 510 h 2449"/>
              <a:gd name="T40" fmla="*/ 506 w 1738"/>
              <a:gd name="T41" fmla="*/ 502 h 2449"/>
              <a:gd name="T42" fmla="*/ 514 w 1738"/>
              <a:gd name="T43" fmla="*/ 483 h 2449"/>
              <a:gd name="T44" fmla="*/ 514 w 1738"/>
              <a:gd name="T45" fmla="*/ 52 h 2449"/>
              <a:gd name="T46" fmla="*/ 1685 w 1738"/>
              <a:gd name="T47" fmla="*/ 52 h 2449"/>
              <a:gd name="T48" fmla="*/ 1685 w 1738"/>
              <a:gd name="T49" fmla="*/ 1754 h 2449"/>
              <a:gd name="T50" fmla="*/ 1738 w 1738"/>
              <a:gd name="T51" fmla="*/ 1754 h 2449"/>
              <a:gd name="T52" fmla="*/ 1738 w 1738"/>
              <a:gd name="T53" fmla="*/ 0 h 2449"/>
              <a:gd name="T54" fmla="*/ 487 w 1738"/>
              <a:gd name="T55" fmla="*/ 0 h 2449"/>
              <a:gd name="T56" fmla="*/ 449 w 1738"/>
              <a:gd name="T57" fmla="*/ 1968 h 2449"/>
              <a:gd name="T58" fmla="*/ 449 w 1738"/>
              <a:gd name="T59" fmla="*/ 1968 h 2449"/>
              <a:gd name="T60" fmla="*/ 1287 w 1738"/>
              <a:gd name="T61" fmla="*/ 1968 h 2449"/>
              <a:gd name="T62" fmla="*/ 1287 w 1738"/>
              <a:gd name="T63" fmla="*/ 1915 h 2449"/>
              <a:gd name="T64" fmla="*/ 449 w 1738"/>
              <a:gd name="T65" fmla="*/ 1915 h 2449"/>
              <a:gd name="T66" fmla="*/ 449 w 1738"/>
              <a:gd name="T67" fmla="*/ 1968 h 2449"/>
              <a:gd name="T68" fmla="*/ 449 w 1738"/>
              <a:gd name="T69" fmla="*/ 1700 h 2449"/>
              <a:gd name="T70" fmla="*/ 449 w 1738"/>
              <a:gd name="T71" fmla="*/ 1700 h 2449"/>
              <a:gd name="T72" fmla="*/ 1287 w 1738"/>
              <a:gd name="T73" fmla="*/ 1700 h 2449"/>
              <a:gd name="T74" fmla="*/ 1287 w 1738"/>
              <a:gd name="T75" fmla="*/ 1647 h 2449"/>
              <a:gd name="T76" fmla="*/ 449 w 1738"/>
              <a:gd name="T77" fmla="*/ 1647 h 2449"/>
              <a:gd name="T78" fmla="*/ 449 w 1738"/>
              <a:gd name="T79" fmla="*/ 1700 h 2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38" h="2449">
                <a:moveTo>
                  <a:pt x="449" y="1433"/>
                </a:moveTo>
                <a:lnTo>
                  <a:pt x="449" y="1433"/>
                </a:lnTo>
                <a:lnTo>
                  <a:pt x="1287" y="1433"/>
                </a:lnTo>
                <a:lnTo>
                  <a:pt x="1287" y="1380"/>
                </a:lnTo>
                <a:lnTo>
                  <a:pt x="449" y="1380"/>
                </a:lnTo>
                <a:lnTo>
                  <a:pt x="449" y="1433"/>
                </a:lnTo>
                <a:close/>
                <a:moveTo>
                  <a:pt x="487" y="0"/>
                </a:moveTo>
                <a:lnTo>
                  <a:pt x="487" y="0"/>
                </a:lnTo>
                <a:lnTo>
                  <a:pt x="487" y="0"/>
                </a:lnTo>
                <a:cubicBezTo>
                  <a:pt x="480" y="0"/>
                  <a:pt x="473" y="2"/>
                  <a:pt x="468" y="6"/>
                </a:cubicBezTo>
                <a:lnTo>
                  <a:pt x="7" y="463"/>
                </a:lnTo>
                <a:cubicBezTo>
                  <a:pt x="2" y="469"/>
                  <a:pt x="0" y="475"/>
                  <a:pt x="0" y="482"/>
                </a:cubicBezTo>
                <a:lnTo>
                  <a:pt x="0" y="482"/>
                </a:lnTo>
                <a:lnTo>
                  <a:pt x="0" y="2449"/>
                </a:lnTo>
                <a:lnTo>
                  <a:pt x="1252" y="2448"/>
                </a:lnTo>
                <a:lnTo>
                  <a:pt x="1252" y="2395"/>
                </a:lnTo>
                <a:lnTo>
                  <a:pt x="53" y="2395"/>
                </a:lnTo>
                <a:lnTo>
                  <a:pt x="53" y="509"/>
                </a:lnTo>
                <a:lnTo>
                  <a:pt x="487" y="510"/>
                </a:lnTo>
                <a:lnTo>
                  <a:pt x="487" y="510"/>
                </a:lnTo>
                <a:cubicBezTo>
                  <a:pt x="494" y="510"/>
                  <a:pt x="501" y="507"/>
                  <a:pt x="506" y="502"/>
                </a:cubicBezTo>
                <a:cubicBezTo>
                  <a:pt x="511" y="497"/>
                  <a:pt x="514" y="490"/>
                  <a:pt x="514" y="483"/>
                </a:cubicBezTo>
                <a:lnTo>
                  <a:pt x="514" y="52"/>
                </a:lnTo>
                <a:lnTo>
                  <a:pt x="1685" y="52"/>
                </a:lnTo>
                <a:lnTo>
                  <a:pt x="1685" y="1754"/>
                </a:lnTo>
                <a:lnTo>
                  <a:pt x="1738" y="1754"/>
                </a:lnTo>
                <a:lnTo>
                  <a:pt x="1738" y="0"/>
                </a:lnTo>
                <a:lnTo>
                  <a:pt x="487" y="0"/>
                </a:lnTo>
                <a:close/>
                <a:moveTo>
                  <a:pt x="449" y="1968"/>
                </a:moveTo>
                <a:lnTo>
                  <a:pt x="449" y="1968"/>
                </a:lnTo>
                <a:lnTo>
                  <a:pt x="1287" y="1968"/>
                </a:lnTo>
                <a:lnTo>
                  <a:pt x="1287" y="1915"/>
                </a:lnTo>
                <a:lnTo>
                  <a:pt x="449" y="1915"/>
                </a:lnTo>
                <a:lnTo>
                  <a:pt x="449" y="1968"/>
                </a:lnTo>
                <a:close/>
                <a:moveTo>
                  <a:pt x="449" y="1700"/>
                </a:moveTo>
                <a:lnTo>
                  <a:pt x="449" y="1700"/>
                </a:lnTo>
                <a:lnTo>
                  <a:pt x="1287" y="1700"/>
                </a:lnTo>
                <a:lnTo>
                  <a:pt x="1287" y="1647"/>
                </a:lnTo>
                <a:lnTo>
                  <a:pt x="449" y="1647"/>
                </a:lnTo>
                <a:lnTo>
                  <a:pt x="449" y="17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0390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937E72EF-456D-054E-FB24-3E4DC1C6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0E6A-549C-49DC-9245-300A93B14ABB}" type="slidenum">
              <a:rPr lang="da-DK" smtClean="0"/>
              <a:t>13</a:t>
            </a:fld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09FA6EA-8F33-4B45-9358-68DBE1D44E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42E89B-4814-1523-A65F-2F1C2F16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Beslutningspunkter</a:t>
            </a:r>
          </a:p>
        </p:txBody>
      </p:sp>
    </p:spTree>
    <p:extLst>
      <p:ext uri="{BB962C8B-B14F-4D97-AF65-F5344CB8AC3E}">
        <p14:creationId xmlns:p14="http://schemas.microsoft.com/office/powerpoint/2010/main" val="653054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937E72EF-456D-054E-FB24-3E4DC1C6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0E6A-549C-49DC-9245-300A93B14ABB}" type="slidenum">
              <a:rPr lang="da-DK" smtClean="0"/>
              <a:t>14</a:t>
            </a:fld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09FA6EA-8F33-4B45-9358-68DBE1D44E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42E89B-4814-1523-A65F-2F1C2F16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Noter/referat</a:t>
            </a:r>
          </a:p>
        </p:txBody>
      </p:sp>
    </p:spTree>
    <p:extLst>
      <p:ext uri="{BB962C8B-B14F-4D97-AF65-F5344CB8AC3E}">
        <p14:creationId xmlns:p14="http://schemas.microsoft.com/office/powerpoint/2010/main" val="2743869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60E9636-99FC-ED7C-EE08-F916D46B5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Indholdsfortegnelse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F9B0A133-7442-8767-BE02-D6D7CBF21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0E6A-549C-49DC-9245-300A93B14ABB}" type="slidenum">
              <a:rPr lang="da-DK" smtClean="0"/>
              <a:t>2</a:t>
            </a:fld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8F1F722F-8B92-87FA-D306-96C3AA7539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KBH Medium" panose="00000600000000000000" pitchFamily="2" charset="0"/>
              </a:rPr>
              <a:t>Projektets stamdata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KBH Medium" panose="00000600000000000000" pitchFamily="2" charset="0"/>
              </a:rPr>
              <a:t>Statusoverblik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KBH Medium" panose="00000600000000000000" pitchFamily="2" charset="0"/>
              </a:rPr>
              <a:t>Uddybende slides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tx1"/>
                </a:solidFill>
                <a:latin typeface="KBH Medium" panose="00000600000000000000" pitchFamily="2" charset="0"/>
              </a:rPr>
              <a:t>Aktuelt fokus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tx1"/>
                </a:solidFill>
                <a:latin typeface="KBH Medium" panose="00000600000000000000" pitchFamily="2" charset="0"/>
              </a:rPr>
              <a:t>Aktuelle risici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tx1"/>
                </a:solidFill>
                <a:latin typeface="KBH Medium" panose="00000600000000000000" pitchFamily="2" charset="0"/>
              </a:rPr>
              <a:t>Økonomiske og kvalitative gevinster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tx1"/>
                </a:solidFill>
                <a:latin typeface="KBH Medium" panose="00000600000000000000" pitchFamily="2" charset="0"/>
              </a:rPr>
              <a:t>Økonomi og ressourcer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tx1"/>
                </a:solidFill>
                <a:latin typeface="KBH Medium" panose="00000600000000000000" pitchFamily="2" charset="0"/>
              </a:rPr>
              <a:t>Tidsplan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KBH Medium" panose="00000600000000000000" pitchFamily="2" charset="0"/>
              </a:rPr>
              <a:t>Supplerende slides til styregruppemøder</a:t>
            </a:r>
            <a:endParaRPr lang="da-DK" dirty="0">
              <a:latin typeface="KBH Medium" panose="00000600000000000000" pitchFamily="2" charset="0"/>
            </a:endParaRPr>
          </a:p>
        </p:txBody>
      </p:sp>
      <p:sp>
        <p:nvSpPr>
          <p:cNvPr id="12" name="Rektangel: afrundede hjørner 11">
            <a:extLst>
              <a:ext uri="{FF2B5EF4-FFF2-40B4-BE49-F238E27FC236}">
                <a16:creationId xmlns:a16="http://schemas.microsoft.com/office/drawing/2014/main" id="{7D787622-6647-F9DB-9E6C-5FC4ABC6BE58}"/>
              </a:ext>
            </a:extLst>
          </p:cNvPr>
          <p:cNvSpPr/>
          <p:nvPr/>
        </p:nvSpPr>
        <p:spPr>
          <a:xfrm>
            <a:off x="6272285" y="528456"/>
            <a:ext cx="4706447" cy="9184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100000"/>
              </a:lnSpc>
            </a:pPr>
            <a:r>
              <a:rPr lang="da-DK" sz="1100" i="1" dirty="0">
                <a:solidFill>
                  <a:schemeClr val="tx1"/>
                </a:solidFill>
              </a:rPr>
              <a:t>Skabelon til projektstatus er obligatorisk at anvende for almindelige og store projekter. Små projekter kan nøjes med sliden statusoverblik og kan valgfrit uddybe med øvrige slides. Find hjælp til udfyldelse i ‘Guide til KK’s it-projektmodel’.</a:t>
            </a:r>
          </a:p>
        </p:txBody>
      </p:sp>
      <p:grpSp>
        <p:nvGrpSpPr>
          <p:cNvPr id="37" name="Gruppe 36">
            <a:extLst>
              <a:ext uri="{FF2B5EF4-FFF2-40B4-BE49-F238E27FC236}">
                <a16:creationId xmlns:a16="http://schemas.microsoft.com/office/drawing/2014/main" id="{201F1B9D-0AC0-6156-9B8B-1D4D2D6FD1B4}"/>
              </a:ext>
            </a:extLst>
          </p:cNvPr>
          <p:cNvGrpSpPr/>
          <p:nvPr/>
        </p:nvGrpSpPr>
        <p:grpSpPr>
          <a:xfrm>
            <a:off x="6884612" y="2134729"/>
            <a:ext cx="3659042" cy="3684969"/>
            <a:chOff x="6884612" y="1812496"/>
            <a:chExt cx="3659042" cy="3684969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9175199-F1E1-C1C2-9A01-43AAC4765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992262" y="2856104"/>
              <a:ext cx="362510" cy="341677"/>
            </a:xfrm>
            <a:custGeom>
              <a:avLst/>
              <a:gdLst>
                <a:gd name="T0" fmla="*/ 1251 w 2449"/>
                <a:gd name="T1" fmla="*/ 223 h 2448"/>
                <a:gd name="T2" fmla="*/ 1198 w 2449"/>
                <a:gd name="T3" fmla="*/ 456 h 2448"/>
                <a:gd name="T4" fmla="*/ 1251 w 2449"/>
                <a:gd name="T5" fmla="*/ 223 h 2448"/>
                <a:gd name="T6" fmla="*/ 536 w 2449"/>
                <a:gd name="T7" fmla="*/ 497 h 2448"/>
                <a:gd name="T8" fmla="*/ 663 w 2449"/>
                <a:gd name="T9" fmla="*/ 700 h 2448"/>
                <a:gd name="T10" fmla="*/ 536 w 2449"/>
                <a:gd name="T11" fmla="*/ 497 h 2448"/>
                <a:gd name="T12" fmla="*/ 224 w 2449"/>
                <a:gd name="T13" fmla="*/ 1250 h 2448"/>
                <a:gd name="T14" fmla="*/ 457 w 2449"/>
                <a:gd name="T15" fmla="*/ 1197 h 2448"/>
                <a:gd name="T16" fmla="*/ 224 w 2449"/>
                <a:gd name="T17" fmla="*/ 1250 h 2448"/>
                <a:gd name="T18" fmla="*/ 498 w 2449"/>
                <a:gd name="T19" fmla="*/ 1912 h 2448"/>
                <a:gd name="T20" fmla="*/ 701 w 2449"/>
                <a:gd name="T21" fmla="*/ 1785 h 2448"/>
                <a:gd name="T22" fmla="*/ 498 w 2449"/>
                <a:gd name="T23" fmla="*/ 1912 h 2448"/>
                <a:gd name="T24" fmla="*/ 1198 w 2449"/>
                <a:gd name="T25" fmla="*/ 2224 h 2448"/>
                <a:gd name="T26" fmla="*/ 1251 w 2449"/>
                <a:gd name="T27" fmla="*/ 1991 h 2448"/>
                <a:gd name="T28" fmla="*/ 1198 w 2449"/>
                <a:gd name="T29" fmla="*/ 2224 h 2448"/>
                <a:gd name="T30" fmla="*/ 1950 w 2449"/>
                <a:gd name="T31" fmla="*/ 535 h 2448"/>
                <a:gd name="T32" fmla="*/ 1748 w 2449"/>
                <a:gd name="T33" fmla="*/ 662 h 2448"/>
                <a:gd name="T34" fmla="*/ 1950 w 2449"/>
                <a:gd name="T35" fmla="*/ 535 h 2448"/>
                <a:gd name="T36" fmla="*/ 1748 w 2449"/>
                <a:gd name="T37" fmla="*/ 1785 h 2448"/>
                <a:gd name="T38" fmla="*/ 1950 w 2449"/>
                <a:gd name="T39" fmla="*/ 1912 h 2448"/>
                <a:gd name="T40" fmla="*/ 1748 w 2449"/>
                <a:gd name="T41" fmla="*/ 1785 h 2448"/>
                <a:gd name="T42" fmla="*/ 1251 w 2449"/>
                <a:gd name="T43" fmla="*/ 1305 h 2448"/>
                <a:gd name="T44" fmla="*/ 1251 w 2449"/>
                <a:gd name="T45" fmla="*/ 619 h 2448"/>
                <a:gd name="T46" fmla="*/ 1198 w 2449"/>
                <a:gd name="T47" fmla="*/ 1162 h 2448"/>
                <a:gd name="T48" fmla="*/ 942 w 2449"/>
                <a:gd name="T49" fmla="*/ 903 h 2448"/>
                <a:gd name="T50" fmla="*/ 885 w 2449"/>
                <a:gd name="T51" fmla="*/ 922 h 2448"/>
                <a:gd name="T52" fmla="*/ 1126 w 2449"/>
                <a:gd name="T53" fmla="*/ 1162 h 2448"/>
                <a:gd name="T54" fmla="*/ 1198 w 2449"/>
                <a:gd name="T55" fmla="*/ 1332 h 2448"/>
                <a:gd name="T56" fmla="*/ 1251 w 2449"/>
                <a:gd name="T57" fmla="*/ 1305 h 2448"/>
                <a:gd name="T58" fmla="*/ 1992 w 2449"/>
                <a:gd name="T59" fmla="*/ 1250 h 2448"/>
                <a:gd name="T60" fmla="*/ 2225 w 2449"/>
                <a:gd name="T61" fmla="*/ 1197 h 2448"/>
                <a:gd name="T62" fmla="*/ 1992 w 2449"/>
                <a:gd name="T63" fmla="*/ 1250 h 2448"/>
                <a:gd name="T64" fmla="*/ 1224 w 2449"/>
                <a:gd name="T65" fmla="*/ 0 h 2448"/>
                <a:gd name="T66" fmla="*/ 1224 w 2449"/>
                <a:gd name="T67" fmla="*/ 2448 h 2448"/>
                <a:gd name="T68" fmla="*/ 1251 w 2449"/>
                <a:gd name="T69" fmla="*/ 2395 h 2448"/>
                <a:gd name="T70" fmla="*/ 53 w 2449"/>
                <a:gd name="T71" fmla="*/ 1224 h 2448"/>
                <a:gd name="T72" fmla="*/ 2396 w 2449"/>
                <a:gd name="T73" fmla="*/ 1224 h 2448"/>
                <a:gd name="T74" fmla="*/ 2449 w 2449"/>
                <a:gd name="T75" fmla="*/ 1250 h 2448"/>
                <a:gd name="T76" fmla="*/ 1224 w 2449"/>
                <a:gd name="T77" fmla="*/ 0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49" h="2448">
                  <a:moveTo>
                    <a:pt x="1251" y="223"/>
                  </a:moveTo>
                  <a:lnTo>
                    <a:pt x="1251" y="223"/>
                  </a:lnTo>
                  <a:lnTo>
                    <a:pt x="1198" y="223"/>
                  </a:lnTo>
                  <a:lnTo>
                    <a:pt x="1198" y="456"/>
                  </a:lnTo>
                  <a:lnTo>
                    <a:pt x="1251" y="456"/>
                  </a:lnTo>
                  <a:lnTo>
                    <a:pt x="1251" y="223"/>
                  </a:lnTo>
                  <a:close/>
                  <a:moveTo>
                    <a:pt x="536" y="497"/>
                  </a:moveTo>
                  <a:lnTo>
                    <a:pt x="536" y="497"/>
                  </a:lnTo>
                  <a:lnTo>
                    <a:pt x="498" y="535"/>
                  </a:lnTo>
                  <a:lnTo>
                    <a:pt x="663" y="700"/>
                  </a:lnTo>
                  <a:lnTo>
                    <a:pt x="701" y="662"/>
                  </a:lnTo>
                  <a:lnTo>
                    <a:pt x="536" y="497"/>
                  </a:lnTo>
                  <a:close/>
                  <a:moveTo>
                    <a:pt x="224" y="1250"/>
                  </a:moveTo>
                  <a:lnTo>
                    <a:pt x="224" y="1250"/>
                  </a:lnTo>
                  <a:lnTo>
                    <a:pt x="457" y="1250"/>
                  </a:lnTo>
                  <a:lnTo>
                    <a:pt x="457" y="1197"/>
                  </a:lnTo>
                  <a:lnTo>
                    <a:pt x="224" y="1197"/>
                  </a:lnTo>
                  <a:lnTo>
                    <a:pt x="224" y="1250"/>
                  </a:lnTo>
                  <a:close/>
                  <a:moveTo>
                    <a:pt x="498" y="1912"/>
                  </a:moveTo>
                  <a:lnTo>
                    <a:pt x="498" y="1912"/>
                  </a:lnTo>
                  <a:lnTo>
                    <a:pt x="536" y="1949"/>
                  </a:lnTo>
                  <a:lnTo>
                    <a:pt x="701" y="1785"/>
                  </a:lnTo>
                  <a:lnTo>
                    <a:pt x="663" y="1747"/>
                  </a:lnTo>
                  <a:lnTo>
                    <a:pt x="498" y="1912"/>
                  </a:lnTo>
                  <a:close/>
                  <a:moveTo>
                    <a:pt x="1198" y="2224"/>
                  </a:moveTo>
                  <a:lnTo>
                    <a:pt x="1198" y="2224"/>
                  </a:lnTo>
                  <a:lnTo>
                    <a:pt x="1251" y="2224"/>
                  </a:lnTo>
                  <a:lnTo>
                    <a:pt x="1251" y="1991"/>
                  </a:lnTo>
                  <a:lnTo>
                    <a:pt x="1198" y="1991"/>
                  </a:lnTo>
                  <a:lnTo>
                    <a:pt x="1198" y="2224"/>
                  </a:lnTo>
                  <a:close/>
                  <a:moveTo>
                    <a:pt x="1950" y="535"/>
                  </a:moveTo>
                  <a:lnTo>
                    <a:pt x="1950" y="535"/>
                  </a:lnTo>
                  <a:lnTo>
                    <a:pt x="1913" y="497"/>
                  </a:lnTo>
                  <a:lnTo>
                    <a:pt x="1748" y="662"/>
                  </a:lnTo>
                  <a:lnTo>
                    <a:pt x="1786" y="700"/>
                  </a:lnTo>
                  <a:lnTo>
                    <a:pt x="1950" y="535"/>
                  </a:lnTo>
                  <a:close/>
                  <a:moveTo>
                    <a:pt x="1748" y="1785"/>
                  </a:moveTo>
                  <a:lnTo>
                    <a:pt x="1748" y="1785"/>
                  </a:lnTo>
                  <a:lnTo>
                    <a:pt x="1913" y="1949"/>
                  </a:lnTo>
                  <a:lnTo>
                    <a:pt x="1950" y="1912"/>
                  </a:lnTo>
                  <a:lnTo>
                    <a:pt x="1786" y="1747"/>
                  </a:lnTo>
                  <a:lnTo>
                    <a:pt x="1748" y="1785"/>
                  </a:lnTo>
                  <a:close/>
                  <a:moveTo>
                    <a:pt x="1251" y="1305"/>
                  </a:moveTo>
                  <a:lnTo>
                    <a:pt x="1251" y="1305"/>
                  </a:lnTo>
                  <a:lnTo>
                    <a:pt x="1251" y="1305"/>
                  </a:lnTo>
                  <a:lnTo>
                    <a:pt x="1251" y="619"/>
                  </a:lnTo>
                  <a:lnTo>
                    <a:pt x="1198" y="619"/>
                  </a:lnTo>
                  <a:lnTo>
                    <a:pt x="1198" y="1162"/>
                  </a:lnTo>
                  <a:cubicBezTo>
                    <a:pt x="1185" y="1146"/>
                    <a:pt x="1173" y="1134"/>
                    <a:pt x="1164" y="1125"/>
                  </a:cubicBezTo>
                  <a:cubicBezTo>
                    <a:pt x="1110" y="1070"/>
                    <a:pt x="944" y="905"/>
                    <a:pt x="942" y="903"/>
                  </a:cubicBezTo>
                  <a:lnTo>
                    <a:pt x="923" y="885"/>
                  </a:lnTo>
                  <a:lnTo>
                    <a:pt x="885" y="922"/>
                  </a:lnTo>
                  <a:lnTo>
                    <a:pt x="904" y="941"/>
                  </a:lnTo>
                  <a:cubicBezTo>
                    <a:pt x="906" y="943"/>
                    <a:pt x="1072" y="1107"/>
                    <a:pt x="1126" y="1162"/>
                  </a:cubicBezTo>
                  <a:cubicBezTo>
                    <a:pt x="1151" y="1188"/>
                    <a:pt x="1198" y="1235"/>
                    <a:pt x="1198" y="1305"/>
                  </a:cubicBezTo>
                  <a:lnTo>
                    <a:pt x="1198" y="1332"/>
                  </a:lnTo>
                  <a:lnTo>
                    <a:pt x="1251" y="1332"/>
                  </a:lnTo>
                  <a:lnTo>
                    <a:pt x="1251" y="1305"/>
                  </a:lnTo>
                  <a:close/>
                  <a:moveTo>
                    <a:pt x="1992" y="1250"/>
                  </a:moveTo>
                  <a:lnTo>
                    <a:pt x="1992" y="1250"/>
                  </a:lnTo>
                  <a:lnTo>
                    <a:pt x="2225" y="1250"/>
                  </a:lnTo>
                  <a:lnTo>
                    <a:pt x="2225" y="1197"/>
                  </a:lnTo>
                  <a:lnTo>
                    <a:pt x="1992" y="1197"/>
                  </a:lnTo>
                  <a:lnTo>
                    <a:pt x="1992" y="1250"/>
                  </a:lnTo>
                  <a:close/>
                  <a:moveTo>
                    <a:pt x="1224" y="0"/>
                  </a:moveTo>
                  <a:lnTo>
                    <a:pt x="1224" y="0"/>
                  </a:lnTo>
                  <a:cubicBezTo>
                    <a:pt x="549" y="0"/>
                    <a:pt x="0" y="548"/>
                    <a:pt x="0" y="1224"/>
                  </a:cubicBezTo>
                  <a:cubicBezTo>
                    <a:pt x="0" y="1899"/>
                    <a:pt x="549" y="2448"/>
                    <a:pt x="1224" y="2448"/>
                  </a:cubicBezTo>
                  <a:lnTo>
                    <a:pt x="1251" y="2448"/>
                  </a:lnTo>
                  <a:lnTo>
                    <a:pt x="1251" y="2395"/>
                  </a:lnTo>
                  <a:lnTo>
                    <a:pt x="1224" y="2395"/>
                  </a:lnTo>
                  <a:cubicBezTo>
                    <a:pt x="578" y="2395"/>
                    <a:pt x="53" y="1870"/>
                    <a:pt x="53" y="1224"/>
                  </a:cubicBezTo>
                  <a:cubicBezTo>
                    <a:pt x="53" y="577"/>
                    <a:pt x="578" y="52"/>
                    <a:pt x="1224" y="52"/>
                  </a:cubicBezTo>
                  <a:cubicBezTo>
                    <a:pt x="1871" y="52"/>
                    <a:pt x="2396" y="577"/>
                    <a:pt x="2396" y="1224"/>
                  </a:cubicBezTo>
                  <a:lnTo>
                    <a:pt x="2396" y="1250"/>
                  </a:lnTo>
                  <a:lnTo>
                    <a:pt x="2449" y="1250"/>
                  </a:lnTo>
                  <a:lnTo>
                    <a:pt x="2449" y="1224"/>
                  </a:lnTo>
                  <a:cubicBezTo>
                    <a:pt x="2449" y="548"/>
                    <a:pt x="1900" y="0"/>
                    <a:pt x="1224" y="0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" name="Freeform 33">
              <a:extLst>
                <a:ext uri="{FF2B5EF4-FFF2-40B4-BE49-F238E27FC236}">
                  <a16:creationId xmlns:a16="http://schemas.microsoft.com/office/drawing/2014/main" id="{FB7384A7-DA01-D411-EA6D-81D19409B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684613" y="5088484"/>
              <a:ext cx="301879" cy="376295"/>
            </a:xfrm>
            <a:custGeom>
              <a:avLst/>
              <a:gdLst>
                <a:gd name="T0" fmla="*/ 1240 w 1766"/>
                <a:gd name="T1" fmla="*/ 618 h 2448"/>
                <a:gd name="T2" fmla="*/ 767 w 1766"/>
                <a:gd name="T3" fmla="*/ 295 h 2448"/>
                <a:gd name="T4" fmla="*/ 1712 w 1766"/>
                <a:gd name="T5" fmla="*/ 376 h 2448"/>
                <a:gd name="T6" fmla="*/ 1712 w 1766"/>
                <a:gd name="T7" fmla="*/ 596 h 2448"/>
                <a:gd name="T8" fmla="*/ 767 w 1766"/>
                <a:gd name="T9" fmla="*/ 623 h 2448"/>
                <a:gd name="T10" fmla="*/ 1240 w 1766"/>
                <a:gd name="T11" fmla="*/ 672 h 2448"/>
                <a:gd name="T12" fmla="*/ 1712 w 1766"/>
                <a:gd name="T13" fmla="*/ 815 h 2448"/>
                <a:gd name="T14" fmla="*/ 1240 w 1766"/>
                <a:gd name="T15" fmla="*/ 1057 h 2448"/>
                <a:gd name="T16" fmla="*/ 767 w 1766"/>
                <a:gd name="T17" fmla="*/ 742 h 2448"/>
                <a:gd name="T18" fmla="*/ 1712 w 1766"/>
                <a:gd name="T19" fmla="*/ 815 h 2448"/>
                <a:gd name="T20" fmla="*/ 1240 w 1766"/>
                <a:gd name="T21" fmla="*/ 1277 h 2448"/>
                <a:gd name="T22" fmla="*/ 1240 w 1766"/>
                <a:gd name="T23" fmla="*/ 1111 h 2448"/>
                <a:gd name="T24" fmla="*/ 1712 w 1766"/>
                <a:gd name="T25" fmla="*/ 1281 h 2448"/>
                <a:gd name="T26" fmla="*/ 1031 w 1766"/>
                <a:gd name="T27" fmla="*/ 1473 h 2448"/>
                <a:gd name="T28" fmla="*/ 767 w 1766"/>
                <a:gd name="T29" fmla="*/ 1181 h 2448"/>
                <a:gd name="T30" fmla="*/ 1712 w 1766"/>
                <a:gd name="T31" fmla="*/ 1281 h 2448"/>
                <a:gd name="T32" fmla="*/ 1240 w 1766"/>
                <a:gd name="T33" fmla="*/ 1716 h 2448"/>
                <a:gd name="T34" fmla="*/ 1240 w 1766"/>
                <a:gd name="T35" fmla="*/ 1550 h 2448"/>
                <a:gd name="T36" fmla="*/ 1712 w 1766"/>
                <a:gd name="T37" fmla="*/ 1720 h 2448"/>
                <a:gd name="T38" fmla="*/ 1051 w 1766"/>
                <a:gd name="T39" fmla="*/ 1916 h 2448"/>
                <a:gd name="T40" fmla="*/ 1712 w 1766"/>
                <a:gd name="T41" fmla="*/ 1620 h 2448"/>
                <a:gd name="T42" fmla="*/ 525 w 1766"/>
                <a:gd name="T43" fmla="*/ 2171 h 2448"/>
                <a:gd name="T44" fmla="*/ 525 w 1766"/>
                <a:gd name="T45" fmla="*/ 2000 h 2448"/>
                <a:gd name="T46" fmla="*/ 998 w 1766"/>
                <a:gd name="T47" fmla="*/ 1955 h 2448"/>
                <a:gd name="T48" fmla="*/ 53 w 1766"/>
                <a:gd name="T49" fmla="*/ 1628 h 2448"/>
                <a:gd name="T50" fmla="*/ 998 w 1766"/>
                <a:gd name="T51" fmla="*/ 1704 h 2448"/>
                <a:gd name="T52" fmla="*/ 53 w 1766"/>
                <a:gd name="T53" fmla="*/ 1731 h 2448"/>
                <a:gd name="T54" fmla="*/ 525 w 1766"/>
                <a:gd name="T55" fmla="*/ 1385 h 2448"/>
                <a:gd name="T56" fmla="*/ 525 w 1766"/>
                <a:gd name="T57" fmla="*/ 1707 h 2448"/>
                <a:gd name="T58" fmla="*/ 1240 w 1766"/>
                <a:gd name="T59" fmla="*/ 0 h 2448"/>
                <a:gd name="T60" fmla="*/ 714 w 1766"/>
                <a:gd name="T61" fmla="*/ 198 h 2448"/>
                <a:gd name="T62" fmla="*/ 714 w 1766"/>
                <a:gd name="T63" fmla="*/ 596 h 2448"/>
                <a:gd name="T64" fmla="*/ 714 w 1766"/>
                <a:gd name="T65" fmla="*/ 842 h 2448"/>
                <a:gd name="T66" fmla="*/ 714 w 1766"/>
                <a:gd name="T67" fmla="*/ 1345 h 2448"/>
                <a:gd name="T68" fmla="*/ 0 w 1766"/>
                <a:gd name="T69" fmla="*/ 1531 h 2448"/>
                <a:gd name="T70" fmla="*/ 0 w 1766"/>
                <a:gd name="T71" fmla="*/ 1955 h 2448"/>
                <a:gd name="T72" fmla="*/ 998 w 1766"/>
                <a:gd name="T73" fmla="*/ 2180 h 2448"/>
                <a:gd name="T74" fmla="*/ 499 w 1766"/>
                <a:gd name="T75" fmla="*/ 2448 h 2448"/>
                <a:gd name="T76" fmla="*/ 1051 w 1766"/>
                <a:gd name="T77" fmla="*/ 1971 h 2448"/>
                <a:gd name="T78" fmla="*/ 1766 w 1766"/>
                <a:gd name="T79" fmla="*/ 1500 h 2448"/>
                <a:gd name="T80" fmla="*/ 1766 w 1766"/>
                <a:gd name="T81" fmla="*/ 842 h 2448"/>
                <a:gd name="T82" fmla="*/ 1766 w 1766"/>
                <a:gd name="T83" fmla="*/ 596 h 2448"/>
                <a:gd name="T84" fmla="*/ 1766 w 1766"/>
                <a:gd name="T85" fmla="*/ 198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66" h="2448">
                  <a:moveTo>
                    <a:pt x="1712" y="403"/>
                  </a:moveTo>
                  <a:lnTo>
                    <a:pt x="1712" y="403"/>
                  </a:lnTo>
                  <a:cubicBezTo>
                    <a:pt x="1712" y="520"/>
                    <a:pt x="1496" y="618"/>
                    <a:pt x="1240" y="618"/>
                  </a:cubicBezTo>
                  <a:cubicBezTo>
                    <a:pt x="984" y="618"/>
                    <a:pt x="767" y="520"/>
                    <a:pt x="767" y="403"/>
                  </a:cubicBezTo>
                  <a:lnTo>
                    <a:pt x="767" y="376"/>
                  </a:lnTo>
                  <a:lnTo>
                    <a:pt x="767" y="295"/>
                  </a:lnTo>
                  <a:cubicBezTo>
                    <a:pt x="855" y="371"/>
                    <a:pt x="1038" y="427"/>
                    <a:pt x="1240" y="427"/>
                  </a:cubicBezTo>
                  <a:cubicBezTo>
                    <a:pt x="1442" y="427"/>
                    <a:pt x="1625" y="371"/>
                    <a:pt x="1712" y="295"/>
                  </a:cubicBezTo>
                  <a:lnTo>
                    <a:pt x="1712" y="376"/>
                  </a:lnTo>
                  <a:lnTo>
                    <a:pt x="1712" y="403"/>
                  </a:lnTo>
                  <a:close/>
                  <a:moveTo>
                    <a:pt x="1712" y="596"/>
                  </a:moveTo>
                  <a:lnTo>
                    <a:pt x="1712" y="596"/>
                  </a:lnTo>
                  <a:lnTo>
                    <a:pt x="1712" y="623"/>
                  </a:lnTo>
                  <a:cubicBezTo>
                    <a:pt x="1712" y="739"/>
                    <a:pt x="1496" y="838"/>
                    <a:pt x="1240" y="838"/>
                  </a:cubicBezTo>
                  <a:cubicBezTo>
                    <a:pt x="984" y="838"/>
                    <a:pt x="767" y="739"/>
                    <a:pt x="767" y="623"/>
                  </a:cubicBezTo>
                  <a:lnTo>
                    <a:pt x="767" y="596"/>
                  </a:lnTo>
                  <a:lnTo>
                    <a:pt x="767" y="523"/>
                  </a:lnTo>
                  <a:cubicBezTo>
                    <a:pt x="852" y="612"/>
                    <a:pt x="1030" y="672"/>
                    <a:pt x="1240" y="672"/>
                  </a:cubicBezTo>
                  <a:cubicBezTo>
                    <a:pt x="1450" y="672"/>
                    <a:pt x="1628" y="612"/>
                    <a:pt x="1712" y="523"/>
                  </a:cubicBezTo>
                  <a:lnTo>
                    <a:pt x="1712" y="596"/>
                  </a:lnTo>
                  <a:close/>
                  <a:moveTo>
                    <a:pt x="1712" y="815"/>
                  </a:moveTo>
                  <a:lnTo>
                    <a:pt x="1712" y="815"/>
                  </a:lnTo>
                  <a:lnTo>
                    <a:pt x="1712" y="842"/>
                  </a:lnTo>
                  <a:cubicBezTo>
                    <a:pt x="1712" y="959"/>
                    <a:pt x="1496" y="1057"/>
                    <a:pt x="1240" y="1057"/>
                  </a:cubicBezTo>
                  <a:cubicBezTo>
                    <a:pt x="984" y="1057"/>
                    <a:pt x="767" y="959"/>
                    <a:pt x="767" y="842"/>
                  </a:cubicBezTo>
                  <a:lnTo>
                    <a:pt x="767" y="815"/>
                  </a:lnTo>
                  <a:lnTo>
                    <a:pt x="767" y="742"/>
                  </a:lnTo>
                  <a:cubicBezTo>
                    <a:pt x="852" y="831"/>
                    <a:pt x="1030" y="891"/>
                    <a:pt x="1240" y="891"/>
                  </a:cubicBezTo>
                  <a:cubicBezTo>
                    <a:pt x="1450" y="891"/>
                    <a:pt x="1628" y="831"/>
                    <a:pt x="1712" y="742"/>
                  </a:cubicBezTo>
                  <a:lnTo>
                    <a:pt x="1712" y="815"/>
                  </a:lnTo>
                  <a:close/>
                  <a:moveTo>
                    <a:pt x="1712" y="1061"/>
                  </a:moveTo>
                  <a:lnTo>
                    <a:pt x="1712" y="1061"/>
                  </a:lnTo>
                  <a:cubicBezTo>
                    <a:pt x="1712" y="1178"/>
                    <a:pt x="1496" y="1277"/>
                    <a:pt x="1240" y="1277"/>
                  </a:cubicBezTo>
                  <a:cubicBezTo>
                    <a:pt x="984" y="1277"/>
                    <a:pt x="767" y="1178"/>
                    <a:pt x="767" y="1061"/>
                  </a:cubicBezTo>
                  <a:lnTo>
                    <a:pt x="767" y="962"/>
                  </a:lnTo>
                  <a:cubicBezTo>
                    <a:pt x="852" y="1051"/>
                    <a:pt x="1030" y="1111"/>
                    <a:pt x="1240" y="1111"/>
                  </a:cubicBezTo>
                  <a:cubicBezTo>
                    <a:pt x="1450" y="1111"/>
                    <a:pt x="1628" y="1051"/>
                    <a:pt x="1712" y="962"/>
                  </a:cubicBezTo>
                  <a:lnTo>
                    <a:pt x="1712" y="1061"/>
                  </a:lnTo>
                  <a:close/>
                  <a:moveTo>
                    <a:pt x="1712" y="1281"/>
                  </a:moveTo>
                  <a:lnTo>
                    <a:pt x="1712" y="1281"/>
                  </a:lnTo>
                  <a:cubicBezTo>
                    <a:pt x="1712" y="1398"/>
                    <a:pt x="1496" y="1496"/>
                    <a:pt x="1240" y="1496"/>
                  </a:cubicBezTo>
                  <a:cubicBezTo>
                    <a:pt x="1167" y="1496"/>
                    <a:pt x="1096" y="1489"/>
                    <a:pt x="1031" y="1473"/>
                  </a:cubicBezTo>
                  <a:cubicBezTo>
                    <a:pt x="994" y="1422"/>
                    <a:pt x="908" y="1384"/>
                    <a:pt x="803" y="1361"/>
                  </a:cubicBezTo>
                  <a:cubicBezTo>
                    <a:pt x="780" y="1335"/>
                    <a:pt x="767" y="1308"/>
                    <a:pt x="767" y="1281"/>
                  </a:cubicBezTo>
                  <a:lnTo>
                    <a:pt x="767" y="1181"/>
                  </a:lnTo>
                  <a:cubicBezTo>
                    <a:pt x="852" y="1270"/>
                    <a:pt x="1030" y="1330"/>
                    <a:pt x="1240" y="1330"/>
                  </a:cubicBezTo>
                  <a:cubicBezTo>
                    <a:pt x="1450" y="1330"/>
                    <a:pt x="1628" y="1270"/>
                    <a:pt x="1712" y="1181"/>
                  </a:cubicBezTo>
                  <a:lnTo>
                    <a:pt x="1712" y="1281"/>
                  </a:lnTo>
                  <a:close/>
                  <a:moveTo>
                    <a:pt x="1712" y="1500"/>
                  </a:moveTo>
                  <a:lnTo>
                    <a:pt x="1712" y="1500"/>
                  </a:lnTo>
                  <a:cubicBezTo>
                    <a:pt x="1712" y="1617"/>
                    <a:pt x="1496" y="1716"/>
                    <a:pt x="1240" y="1716"/>
                  </a:cubicBezTo>
                  <a:cubicBezTo>
                    <a:pt x="1174" y="1716"/>
                    <a:pt x="1111" y="1709"/>
                    <a:pt x="1051" y="1697"/>
                  </a:cubicBezTo>
                  <a:lnTo>
                    <a:pt x="1051" y="1532"/>
                  </a:lnTo>
                  <a:cubicBezTo>
                    <a:pt x="1111" y="1544"/>
                    <a:pt x="1174" y="1550"/>
                    <a:pt x="1240" y="1550"/>
                  </a:cubicBezTo>
                  <a:cubicBezTo>
                    <a:pt x="1450" y="1550"/>
                    <a:pt x="1628" y="1490"/>
                    <a:pt x="1712" y="1401"/>
                  </a:cubicBezTo>
                  <a:lnTo>
                    <a:pt x="1712" y="1500"/>
                  </a:lnTo>
                  <a:close/>
                  <a:moveTo>
                    <a:pt x="1712" y="1720"/>
                  </a:moveTo>
                  <a:lnTo>
                    <a:pt x="1712" y="1720"/>
                  </a:lnTo>
                  <a:cubicBezTo>
                    <a:pt x="1712" y="1837"/>
                    <a:pt x="1496" y="1935"/>
                    <a:pt x="1240" y="1935"/>
                  </a:cubicBezTo>
                  <a:cubicBezTo>
                    <a:pt x="1174" y="1935"/>
                    <a:pt x="1111" y="1929"/>
                    <a:pt x="1051" y="1916"/>
                  </a:cubicBezTo>
                  <a:lnTo>
                    <a:pt x="1051" y="1752"/>
                  </a:lnTo>
                  <a:cubicBezTo>
                    <a:pt x="1111" y="1763"/>
                    <a:pt x="1174" y="1769"/>
                    <a:pt x="1240" y="1769"/>
                  </a:cubicBezTo>
                  <a:cubicBezTo>
                    <a:pt x="1450" y="1769"/>
                    <a:pt x="1628" y="1709"/>
                    <a:pt x="1712" y="1620"/>
                  </a:cubicBezTo>
                  <a:lnTo>
                    <a:pt x="1712" y="1720"/>
                  </a:lnTo>
                  <a:close/>
                  <a:moveTo>
                    <a:pt x="525" y="2171"/>
                  </a:moveTo>
                  <a:lnTo>
                    <a:pt x="525" y="2171"/>
                  </a:lnTo>
                  <a:cubicBezTo>
                    <a:pt x="269" y="2171"/>
                    <a:pt x="53" y="2072"/>
                    <a:pt x="53" y="1955"/>
                  </a:cubicBezTo>
                  <a:lnTo>
                    <a:pt x="53" y="1851"/>
                  </a:lnTo>
                  <a:cubicBezTo>
                    <a:pt x="138" y="1940"/>
                    <a:pt x="315" y="2000"/>
                    <a:pt x="525" y="2000"/>
                  </a:cubicBezTo>
                  <a:cubicBezTo>
                    <a:pt x="735" y="2000"/>
                    <a:pt x="913" y="1940"/>
                    <a:pt x="998" y="1851"/>
                  </a:cubicBezTo>
                  <a:lnTo>
                    <a:pt x="998" y="1929"/>
                  </a:lnTo>
                  <a:lnTo>
                    <a:pt x="998" y="1955"/>
                  </a:lnTo>
                  <a:cubicBezTo>
                    <a:pt x="998" y="2072"/>
                    <a:pt x="781" y="2171"/>
                    <a:pt x="525" y="2171"/>
                  </a:cubicBezTo>
                  <a:close/>
                  <a:moveTo>
                    <a:pt x="53" y="1628"/>
                  </a:moveTo>
                  <a:lnTo>
                    <a:pt x="53" y="1628"/>
                  </a:lnTo>
                  <a:cubicBezTo>
                    <a:pt x="140" y="1705"/>
                    <a:pt x="324" y="1760"/>
                    <a:pt x="525" y="1760"/>
                  </a:cubicBezTo>
                  <a:cubicBezTo>
                    <a:pt x="727" y="1760"/>
                    <a:pt x="911" y="1705"/>
                    <a:pt x="998" y="1628"/>
                  </a:cubicBezTo>
                  <a:lnTo>
                    <a:pt x="998" y="1704"/>
                  </a:lnTo>
                  <a:lnTo>
                    <a:pt x="998" y="1731"/>
                  </a:lnTo>
                  <a:cubicBezTo>
                    <a:pt x="998" y="1848"/>
                    <a:pt x="781" y="1946"/>
                    <a:pt x="525" y="1946"/>
                  </a:cubicBezTo>
                  <a:cubicBezTo>
                    <a:pt x="269" y="1946"/>
                    <a:pt x="53" y="1848"/>
                    <a:pt x="53" y="1731"/>
                  </a:cubicBezTo>
                  <a:lnTo>
                    <a:pt x="53" y="1704"/>
                  </a:lnTo>
                  <a:lnTo>
                    <a:pt x="53" y="1628"/>
                  </a:lnTo>
                  <a:close/>
                  <a:moveTo>
                    <a:pt x="525" y="1385"/>
                  </a:moveTo>
                  <a:lnTo>
                    <a:pt x="525" y="1385"/>
                  </a:lnTo>
                  <a:cubicBezTo>
                    <a:pt x="796" y="1385"/>
                    <a:pt x="998" y="1462"/>
                    <a:pt x="998" y="1531"/>
                  </a:cubicBezTo>
                  <a:cubicBezTo>
                    <a:pt x="998" y="1602"/>
                    <a:pt x="799" y="1707"/>
                    <a:pt x="525" y="1707"/>
                  </a:cubicBezTo>
                  <a:cubicBezTo>
                    <a:pt x="251" y="1707"/>
                    <a:pt x="53" y="1602"/>
                    <a:pt x="53" y="1531"/>
                  </a:cubicBezTo>
                  <a:cubicBezTo>
                    <a:pt x="53" y="1480"/>
                    <a:pt x="191" y="1385"/>
                    <a:pt x="525" y="1385"/>
                  </a:cubicBezTo>
                  <a:close/>
                  <a:moveTo>
                    <a:pt x="1240" y="0"/>
                  </a:moveTo>
                  <a:lnTo>
                    <a:pt x="1240" y="0"/>
                  </a:lnTo>
                  <a:cubicBezTo>
                    <a:pt x="985" y="0"/>
                    <a:pt x="714" y="69"/>
                    <a:pt x="714" y="198"/>
                  </a:cubicBezTo>
                  <a:lnTo>
                    <a:pt x="714" y="198"/>
                  </a:lnTo>
                  <a:lnTo>
                    <a:pt x="714" y="376"/>
                  </a:lnTo>
                  <a:lnTo>
                    <a:pt x="714" y="403"/>
                  </a:lnTo>
                  <a:lnTo>
                    <a:pt x="714" y="596"/>
                  </a:lnTo>
                  <a:lnTo>
                    <a:pt x="714" y="623"/>
                  </a:lnTo>
                  <a:lnTo>
                    <a:pt x="714" y="815"/>
                  </a:lnTo>
                  <a:lnTo>
                    <a:pt x="714" y="842"/>
                  </a:lnTo>
                  <a:lnTo>
                    <a:pt x="714" y="1061"/>
                  </a:lnTo>
                  <a:lnTo>
                    <a:pt x="714" y="1281"/>
                  </a:lnTo>
                  <a:lnTo>
                    <a:pt x="714" y="1345"/>
                  </a:lnTo>
                  <a:cubicBezTo>
                    <a:pt x="653" y="1336"/>
                    <a:pt x="589" y="1332"/>
                    <a:pt x="525" y="1332"/>
                  </a:cubicBezTo>
                  <a:cubicBezTo>
                    <a:pt x="180" y="1332"/>
                    <a:pt x="0" y="1432"/>
                    <a:pt x="0" y="1531"/>
                  </a:cubicBezTo>
                  <a:lnTo>
                    <a:pt x="0" y="1531"/>
                  </a:lnTo>
                  <a:lnTo>
                    <a:pt x="0" y="1704"/>
                  </a:lnTo>
                  <a:lnTo>
                    <a:pt x="0" y="1731"/>
                  </a:lnTo>
                  <a:lnTo>
                    <a:pt x="0" y="1955"/>
                  </a:lnTo>
                  <a:cubicBezTo>
                    <a:pt x="0" y="2106"/>
                    <a:pt x="230" y="2224"/>
                    <a:pt x="525" y="2224"/>
                  </a:cubicBezTo>
                  <a:cubicBezTo>
                    <a:pt x="735" y="2224"/>
                    <a:pt x="913" y="2164"/>
                    <a:pt x="998" y="2075"/>
                  </a:cubicBezTo>
                  <a:lnTo>
                    <a:pt x="998" y="2180"/>
                  </a:lnTo>
                  <a:cubicBezTo>
                    <a:pt x="998" y="2297"/>
                    <a:pt x="781" y="2395"/>
                    <a:pt x="525" y="2395"/>
                  </a:cubicBezTo>
                  <a:lnTo>
                    <a:pt x="499" y="2395"/>
                  </a:lnTo>
                  <a:lnTo>
                    <a:pt x="499" y="2448"/>
                  </a:lnTo>
                  <a:lnTo>
                    <a:pt x="525" y="2448"/>
                  </a:lnTo>
                  <a:cubicBezTo>
                    <a:pt x="820" y="2448"/>
                    <a:pt x="1051" y="2330"/>
                    <a:pt x="1051" y="2180"/>
                  </a:cubicBezTo>
                  <a:lnTo>
                    <a:pt x="1051" y="1971"/>
                  </a:lnTo>
                  <a:cubicBezTo>
                    <a:pt x="1111" y="1983"/>
                    <a:pt x="1175" y="1989"/>
                    <a:pt x="1240" y="1989"/>
                  </a:cubicBezTo>
                  <a:cubicBezTo>
                    <a:pt x="1535" y="1989"/>
                    <a:pt x="1766" y="1871"/>
                    <a:pt x="1766" y="1720"/>
                  </a:cubicBezTo>
                  <a:lnTo>
                    <a:pt x="1766" y="1500"/>
                  </a:lnTo>
                  <a:lnTo>
                    <a:pt x="1766" y="1281"/>
                  </a:lnTo>
                  <a:lnTo>
                    <a:pt x="1766" y="1061"/>
                  </a:lnTo>
                  <a:lnTo>
                    <a:pt x="1766" y="842"/>
                  </a:lnTo>
                  <a:lnTo>
                    <a:pt x="1766" y="815"/>
                  </a:lnTo>
                  <a:lnTo>
                    <a:pt x="1766" y="623"/>
                  </a:lnTo>
                  <a:lnTo>
                    <a:pt x="1766" y="596"/>
                  </a:lnTo>
                  <a:lnTo>
                    <a:pt x="1766" y="403"/>
                  </a:lnTo>
                  <a:lnTo>
                    <a:pt x="1766" y="376"/>
                  </a:lnTo>
                  <a:lnTo>
                    <a:pt x="1766" y="198"/>
                  </a:lnTo>
                  <a:cubicBezTo>
                    <a:pt x="1766" y="69"/>
                    <a:pt x="1495" y="0"/>
                    <a:pt x="1240" y="0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grpSp>
          <p:nvGrpSpPr>
            <p:cNvPr id="4" name="Gruppe 3">
              <a:extLst>
                <a:ext uri="{FF2B5EF4-FFF2-40B4-BE49-F238E27FC236}">
                  <a16:creationId xmlns:a16="http://schemas.microsoft.com/office/drawing/2014/main" id="{E87589F5-A9EB-C4CF-E384-ECE9DECAB111}"/>
                </a:ext>
              </a:extLst>
            </p:cNvPr>
            <p:cNvGrpSpPr/>
            <p:nvPr/>
          </p:nvGrpSpPr>
          <p:grpSpPr>
            <a:xfrm>
              <a:off x="7085749" y="2374772"/>
              <a:ext cx="713155" cy="454568"/>
              <a:chOff x="2762643" y="2328740"/>
              <a:chExt cx="656494" cy="431816"/>
            </a:xfrm>
            <a:solidFill>
              <a:schemeClr val="tx1"/>
            </a:solidFill>
          </p:grpSpPr>
          <p:pic>
            <p:nvPicPr>
              <p:cNvPr id="5" name="Grafik 4">
                <a:extLst>
                  <a:ext uri="{FF2B5EF4-FFF2-40B4-BE49-F238E27FC236}">
                    <a16:creationId xmlns:a16="http://schemas.microsoft.com/office/drawing/2014/main" id="{37424BEF-95BB-9716-7EC0-73939DE57D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762643" y="2328740"/>
                <a:ext cx="405041" cy="405048"/>
              </a:xfrm>
              <a:prstGeom prst="rect">
                <a:avLst/>
              </a:prstGeom>
            </p:spPr>
          </p:pic>
          <p:pic>
            <p:nvPicPr>
              <p:cNvPr id="8" name="Grafik 7">
                <a:extLst>
                  <a:ext uri="{FF2B5EF4-FFF2-40B4-BE49-F238E27FC236}">
                    <a16:creationId xmlns:a16="http://schemas.microsoft.com/office/drawing/2014/main" id="{7F3EFB0E-9D01-2F38-9F84-15F06772C7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014093" y="2355508"/>
                <a:ext cx="405044" cy="405048"/>
              </a:xfrm>
              <a:prstGeom prst="rect">
                <a:avLst/>
              </a:prstGeom>
            </p:spPr>
          </p:pic>
        </p:grpSp>
        <p:sp>
          <p:nvSpPr>
            <p:cNvPr id="31" name="Pil: cirkelformet 30">
              <a:extLst>
                <a:ext uri="{FF2B5EF4-FFF2-40B4-BE49-F238E27FC236}">
                  <a16:creationId xmlns:a16="http://schemas.microsoft.com/office/drawing/2014/main" id="{571C10EB-3C63-12BE-0CEF-964328B48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862022">
              <a:off x="6943654" y="1844581"/>
              <a:ext cx="3600000" cy="3600000"/>
            </a:xfrm>
            <a:prstGeom prst="circularArrow">
              <a:avLst>
                <a:gd name="adj1" fmla="val 2068"/>
                <a:gd name="adj2" fmla="val 716166"/>
                <a:gd name="adj3" fmla="val 19437567"/>
                <a:gd name="adj4" fmla="val 13802467"/>
                <a:gd name="adj5" fmla="val 4241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tx1"/>
                </a:solidFill>
              </a:endParaRPr>
            </a:p>
          </p:txBody>
        </p:sp>
        <p:sp>
          <p:nvSpPr>
            <p:cNvPr id="34" name="Pil: cirkelformet 33">
              <a:extLst>
                <a:ext uri="{FF2B5EF4-FFF2-40B4-BE49-F238E27FC236}">
                  <a16:creationId xmlns:a16="http://schemas.microsoft.com/office/drawing/2014/main" id="{4B92916D-82B8-7ABB-B3D9-FFA7CBEE2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6033983">
              <a:off x="6884612" y="1897465"/>
              <a:ext cx="3600000" cy="3600000"/>
            </a:xfrm>
            <a:prstGeom prst="circularArrow">
              <a:avLst>
                <a:gd name="adj1" fmla="val 2068"/>
                <a:gd name="adj2" fmla="val 716166"/>
                <a:gd name="adj3" fmla="val 19437567"/>
                <a:gd name="adj4" fmla="val 15103068"/>
                <a:gd name="adj5" fmla="val 4436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tx1"/>
                </a:solidFill>
              </a:endParaRPr>
            </a:p>
          </p:txBody>
        </p:sp>
        <p:sp>
          <p:nvSpPr>
            <p:cNvPr id="35" name="Pil: cirkelformet 34">
              <a:extLst>
                <a:ext uri="{FF2B5EF4-FFF2-40B4-BE49-F238E27FC236}">
                  <a16:creationId xmlns:a16="http://schemas.microsoft.com/office/drawing/2014/main" id="{487AB7EA-C75B-2549-5E91-DD9D3433A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21227086">
              <a:off x="6941154" y="1812496"/>
              <a:ext cx="3600000" cy="3600000"/>
            </a:xfrm>
            <a:prstGeom prst="circularArrow">
              <a:avLst>
                <a:gd name="adj1" fmla="val 2068"/>
                <a:gd name="adj2" fmla="val 716166"/>
                <a:gd name="adj3" fmla="val 19437567"/>
                <a:gd name="adj4" fmla="val 14497706"/>
                <a:gd name="adj5" fmla="val 4596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tx1"/>
                </a:solidFill>
              </a:endParaRPr>
            </a:p>
          </p:txBody>
        </p:sp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5B576F34-3ED5-5BF8-7C4E-49796864E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163339" y="3278037"/>
              <a:ext cx="1143602" cy="826134"/>
            </a:xfrm>
            <a:prstGeom prst="rect">
              <a:avLst/>
            </a:prstGeom>
          </p:spPr>
        </p:pic>
      </p:grpSp>
      <p:sp>
        <p:nvSpPr>
          <p:cNvPr id="39" name="Ligebenet trekant 38">
            <a:extLst>
              <a:ext uri="{FF2B5EF4-FFF2-40B4-BE49-F238E27FC236}">
                <a16:creationId xmlns:a16="http://schemas.microsoft.com/office/drawing/2014/main" id="{F923DEE8-AB5F-1874-BDCC-09AF3ECA0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187525">
            <a:off x="7657270" y="2427734"/>
            <a:ext cx="337294" cy="367025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2" name="Ligebenet trekant 41">
            <a:extLst>
              <a:ext uri="{FF2B5EF4-FFF2-40B4-BE49-F238E27FC236}">
                <a16:creationId xmlns:a16="http://schemas.microsoft.com/office/drawing/2014/main" id="{D7437A3B-374E-6FEA-BE8A-115400FBE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816132">
            <a:off x="8290540" y="5412357"/>
            <a:ext cx="308074" cy="327056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3" name="Ligebenet trekant 42">
            <a:extLst>
              <a:ext uri="{FF2B5EF4-FFF2-40B4-BE49-F238E27FC236}">
                <a16:creationId xmlns:a16="http://schemas.microsoft.com/office/drawing/2014/main" id="{E5C06D73-B498-82E0-6DD4-FB6C9527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014132">
            <a:off x="10136603" y="3575346"/>
            <a:ext cx="337294" cy="367025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EF661293-1A9D-ED64-DF68-DC62BC87C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91820" y="2915922"/>
            <a:ext cx="9941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Ressourcer 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D20BA377-3F0F-FCA5-58E7-99D5F6BEA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19224" y="5787078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Økonomi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66F32C9E-2785-66E6-5147-4DBF0CF40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55130" y="3233671"/>
            <a:ext cx="4042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Tid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7468761D-494E-79E1-FABE-7AC1BF4A5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55104" y="4475557"/>
            <a:ext cx="8915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Gevinster </a:t>
            </a:r>
          </a:p>
        </p:txBody>
      </p:sp>
    </p:spTree>
    <p:extLst>
      <p:ext uri="{BB962C8B-B14F-4D97-AF65-F5344CB8AC3E}">
        <p14:creationId xmlns:p14="http://schemas.microsoft.com/office/powerpoint/2010/main" val="1951618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A1ED363D-5A7A-0329-8EB8-253FBE7CC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0E6A-549C-49DC-9245-300A93B14ABB}" type="slidenum">
              <a:rPr lang="da-DK" smtClean="0"/>
              <a:t>3</a:t>
            </a:fld>
            <a:endParaRPr lang="da-DK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EAC35E6-CC6A-84FF-E7A5-E7CA0AEFA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/>
              <a:t>Projektets hovedtidsplan og stamdata</a:t>
            </a:r>
          </a:p>
        </p:txBody>
      </p:sp>
      <p:graphicFrame>
        <p:nvGraphicFramePr>
          <p:cNvPr id="6" name="Tabel 5" descr="Fase&#10;Startdato&#10;Slutdato&#10;">
            <a:extLst>
              <a:ext uri="{FF2B5EF4-FFF2-40B4-BE49-F238E27FC236}">
                <a16:creationId xmlns:a16="http://schemas.microsoft.com/office/drawing/2014/main" id="{E747B1F5-569A-68C0-B2B5-2547D3D436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22629"/>
              </p:ext>
            </p:extLst>
          </p:nvPr>
        </p:nvGraphicFramePr>
        <p:xfrm>
          <a:off x="931128" y="1438855"/>
          <a:ext cx="4750956" cy="2500099"/>
        </p:xfrm>
        <a:graphic>
          <a:graphicData uri="http://schemas.openxmlformats.org/drawingml/2006/table">
            <a:tbl>
              <a:tblPr firstRow="1" firstCol="1" bandRow="1"/>
              <a:tblGrid>
                <a:gridCol w="1417278">
                  <a:extLst>
                    <a:ext uri="{9D8B030D-6E8A-4147-A177-3AD203B41FA5}">
                      <a16:colId xmlns:a16="http://schemas.microsoft.com/office/drawing/2014/main" val="2739635532"/>
                    </a:ext>
                  </a:extLst>
                </a:gridCol>
                <a:gridCol w="1688346">
                  <a:extLst>
                    <a:ext uri="{9D8B030D-6E8A-4147-A177-3AD203B41FA5}">
                      <a16:colId xmlns:a16="http://schemas.microsoft.com/office/drawing/2014/main" val="2292199500"/>
                    </a:ext>
                  </a:extLst>
                </a:gridCol>
                <a:gridCol w="1645332">
                  <a:extLst>
                    <a:ext uri="{9D8B030D-6E8A-4147-A177-3AD203B41FA5}">
                      <a16:colId xmlns:a16="http://schemas.microsoft.com/office/drawing/2014/main" val="770630847"/>
                    </a:ext>
                  </a:extLst>
                </a:gridCol>
              </a:tblGrid>
              <a:tr h="3871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dirty="0">
                          <a:solidFill>
                            <a:srgbClr val="000C2E"/>
                          </a:solidFill>
                          <a:effectLst/>
                          <a:latin typeface="KBH Medium" panose="000006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Fase</a:t>
                      </a:r>
                      <a:endParaRPr lang="da-DK" sz="1200" dirty="0">
                        <a:solidFill>
                          <a:srgbClr val="000C2E"/>
                        </a:solidFill>
                        <a:effectLst/>
                        <a:latin typeface="KBH Tekst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dirty="0">
                          <a:solidFill>
                            <a:srgbClr val="000C2E"/>
                          </a:solidFill>
                          <a:effectLst/>
                          <a:latin typeface="KBH Medium" panose="000006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Startdato</a:t>
                      </a:r>
                      <a:endParaRPr lang="da-DK" sz="1200" dirty="0">
                        <a:solidFill>
                          <a:srgbClr val="000C2E"/>
                        </a:solidFill>
                        <a:effectLst/>
                        <a:latin typeface="KBH Tekst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dirty="0">
                          <a:solidFill>
                            <a:srgbClr val="000C2E"/>
                          </a:solidFill>
                          <a:effectLst/>
                          <a:latin typeface="KBH Medium" panose="000006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Slutdato</a:t>
                      </a:r>
                      <a:endParaRPr lang="da-DK" sz="1200" dirty="0">
                        <a:solidFill>
                          <a:srgbClr val="000C2E"/>
                        </a:solidFill>
                        <a:effectLst/>
                        <a:latin typeface="KBH Tekst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82052"/>
                  </a:ext>
                </a:extLst>
              </a:tr>
              <a:tr h="528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>
                          <a:solidFill>
                            <a:srgbClr val="FFFFFF"/>
                          </a:solidFill>
                          <a:effectLst/>
                          <a:latin typeface="KBH Tekst" panose="000005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Behovsafklaring</a:t>
                      </a:r>
                      <a:endParaRPr lang="da-DK" sz="1200">
                        <a:solidFill>
                          <a:srgbClr val="000C2E"/>
                        </a:solidFill>
                        <a:effectLst/>
                        <a:latin typeface="KBH Tekst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99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a-DK" sz="1200">
                        <a:solidFill>
                          <a:srgbClr val="000C2E"/>
                        </a:solidFill>
                        <a:effectLst/>
                        <a:latin typeface="KBH Tekst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a-DK" sz="1200">
                        <a:solidFill>
                          <a:srgbClr val="000C2E"/>
                        </a:solidFill>
                        <a:effectLst/>
                        <a:latin typeface="KBH Tekst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849614"/>
                  </a:ext>
                </a:extLst>
              </a:tr>
              <a:tr h="528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>
                          <a:solidFill>
                            <a:srgbClr val="FFFFFF"/>
                          </a:solidFill>
                          <a:effectLst/>
                          <a:latin typeface="KBH Tekst" panose="000005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Analyse og planlægning</a:t>
                      </a:r>
                      <a:endParaRPr lang="da-DK" sz="1200">
                        <a:solidFill>
                          <a:srgbClr val="000C2E"/>
                        </a:solidFill>
                        <a:effectLst/>
                        <a:latin typeface="KBH Tekst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807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a-DK" sz="1200">
                        <a:solidFill>
                          <a:srgbClr val="000C2E"/>
                        </a:solidFill>
                        <a:effectLst/>
                        <a:latin typeface="KBH Tekst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a-DK" sz="1200">
                        <a:solidFill>
                          <a:srgbClr val="000C2E"/>
                        </a:solidFill>
                        <a:effectLst/>
                        <a:latin typeface="KBH Tekst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658907"/>
                  </a:ext>
                </a:extLst>
              </a:tr>
              <a:tr h="528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>
                          <a:solidFill>
                            <a:srgbClr val="FFFFFF"/>
                          </a:solidFill>
                          <a:effectLst/>
                          <a:latin typeface="KBH Tekst" panose="000005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Gennemførsel</a:t>
                      </a:r>
                      <a:endParaRPr lang="da-DK" sz="1200">
                        <a:solidFill>
                          <a:srgbClr val="000C2E"/>
                        </a:solidFill>
                        <a:effectLst/>
                        <a:latin typeface="KBH Tekst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367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a-DK" sz="1200">
                        <a:solidFill>
                          <a:srgbClr val="000C2E"/>
                        </a:solidFill>
                        <a:effectLst/>
                        <a:latin typeface="KBH Tekst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a-DK" sz="1200">
                        <a:solidFill>
                          <a:srgbClr val="000C2E"/>
                        </a:solidFill>
                        <a:effectLst/>
                        <a:latin typeface="KBH Tekst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975845"/>
                  </a:ext>
                </a:extLst>
              </a:tr>
              <a:tr h="528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>
                          <a:solidFill>
                            <a:srgbClr val="FFFFFF"/>
                          </a:solidFill>
                          <a:effectLst/>
                          <a:latin typeface="KBH Tekst" panose="000005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Afslutning</a:t>
                      </a:r>
                      <a:endParaRPr lang="da-DK" sz="1200">
                        <a:solidFill>
                          <a:srgbClr val="000C2E"/>
                        </a:solidFill>
                        <a:effectLst/>
                        <a:latin typeface="KBH Tekst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A56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a-DK" sz="1200">
                        <a:solidFill>
                          <a:srgbClr val="000C2E"/>
                        </a:solidFill>
                        <a:effectLst/>
                        <a:latin typeface="KBH Tekst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a-DK" sz="1200" dirty="0">
                        <a:solidFill>
                          <a:srgbClr val="000C2E"/>
                        </a:solidFill>
                        <a:effectLst/>
                        <a:latin typeface="KBH Tekst" panose="00000500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104896"/>
                  </a:ext>
                </a:extLst>
              </a:tr>
            </a:tbl>
          </a:graphicData>
        </a:graphic>
      </p:graphicFrame>
      <p:graphicFrame>
        <p:nvGraphicFramePr>
          <p:cNvPr id="7" name="Tabel 10" descr="Oversigt over medarbejdere">
            <a:extLst>
              <a:ext uri="{FF2B5EF4-FFF2-40B4-BE49-F238E27FC236}">
                <a16:creationId xmlns:a16="http://schemas.microsoft.com/office/drawing/2014/main" id="{048BDFB5-A7CD-7F6E-B3D1-784CB52BB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685300"/>
              </p:ext>
            </p:extLst>
          </p:nvPr>
        </p:nvGraphicFramePr>
        <p:xfrm>
          <a:off x="6096000" y="1438856"/>
          <a:ext cx="5164872" cy="48204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09313">
                  <a:extLst>
                    <a:ext uri="{9D8B030D-6E8A-4147-A177-3AD203B41FA5}">
                      <a16:colId xmlns:a16="http://schemas.microsoft.com/office/drawing/2014/main" val="3478003372"/>
                    </a:ext>
                  </a:extLst>
                </a:gridCol>
                <a:gridCol w="3155559">
                  <a:extLst>
                    <a:ext uri="{9D8B030D-6E8A-4147-A177-3AD203B41FA5}">
                      <a16:colId xmlns:a16="http://schemas.microsoft.com/office/drawing/2014/main" val="293249614"/>
                    </a:ext>
                  </a:extLst>
                </a:gridCol>
              </a:tblGrid>
              <a:tr h="5995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kern="1200">
                          <a:solidFill>
                            <a:srgbClr val="000C2E"/>
                          </a:solidFill>
                          <a:effectLst/>
                          <a:latin typeface="KBH Medium" panose="00000600000000000000" pitchFamily="2" charset="0"/>
                          <a:cs typeface="Arial" panose="020B0604020202020204" pitchFamily="34" charset="0"/>
                        </a:rPr>
                        <a:t>Projektleder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40435"/>
                  </a:ext>
                </a:extLst>
              </a:tr>
              <a:tr h="5995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kern="1200">
                          <a:solidFill>
                            <a:srgbClr val="000C2E"/>
                          </a:solidFill>
                          <a:effectLst/>
                          <a:latin typeface="KBH Medium" panose="00000600000000000000" pitchFamily="2" charset="0"/>
                          <a:cs typeface="Arial" panose="020B0604020202020204" pitchFamily="34" charset="0"/>
                        </a:rPr>
                        <a:t>Projektejer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690102"/>
                  </a:ext>
                </a:extLst>
              </a:tr>
              <a:tr h="5995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kern="1200">
                          <a:solidFill>
                            <a:srgbClr val="000C2E"/>
                          </a:solidFill>
                          <a:effectLst/>
                          <a:latin typeface="KBH Medium" panose="00000600000000000000" pitchFamily="2" charset="0"/>
                          <a:cs typeface="Arial" panose="020B0604020202020204" pitchFamily="34" charset="0"/>
                        </a:rPr>
                        <a:t>Systemansvarlig chef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789191"/>
                  </a:ext>
                </a:extLst>
              </a:tr>
              <a:tr h="5995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kern="1200">
                          <a:solidFill>
                            <a:srgbClr val="000C2E"/>
                          </a:solidFill>
                          <a:effectLst/>
                          <a:latin typeface="KBH Medium" panose="00000600000000000000" pitchFamily="2" charset="0"/>
                          <a:cs typeface="Arial" panose="020B0604020202020204" pitchFamily="34" charset="0"/>
                        </a:rPr>
                        <a:t>Forretningsmæssig systemejer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917090"/>
                  </a:ext>
                </a:extLst>
              </a:tr>
              <a:tr h="5995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kern="1200">
                          <a:solidFill>
                            <a:srgbClr val="000C2E"/>
                          </a:solidFill>
                          <a:effectLst/>
                          <a:latin typeface="KBH Medium" panose="00000600000000000000" pitchFamily="2" charset="0"/>
                          <a:cs typeface="Arial" panose="020B0604020202020204" pitchFamily="34" charset="0"/>
                        </a:rPr>
                        <a:t>Teknisk systemejer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797698"/>
                  </a:ext>
                </a:extLst>
              </a:tr>
              <a:tr h="5995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kern="1200" dirty="0">
                          <a:solidFill>
                            <a:srgbClr val="000C2E"/>
                          </a:solidFill>
                          <a:effectLst/>
                          <a:latin typeface="KBH Medium" panose="00000600000000000000" pitchFamily="2" charset="0"/>
                          <a:cs typeface="Arial" panose="020B0604020202020204" pitchFamily="34" charset="0"/>
                        </a:rPr>
                        <a:t>FISKK-id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897864"/>
                  </a:ext>
                </a:extLst>
              </a:tr>
              <a:tr h="59958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kern="1200">
                          <a:solidFill>
                            <a:srgbClr val="000C2E"/>
                          </a:solidFill>
                          <a:effectLst/>
                          <a:latin typeface="KBH Medium" panose="00000600000000000000" pitchFamily="2" charset="0"/>
                          <a:cs typeface="Arial" panose="020B0604020202020204" pitchFamily="34" charset="0"/>
                        </a:rPr>
                        <a:t>Dato og dokumentversion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794949"/>
                  </a:ext>
                </a:extLst>
              </a:tr>
              <a:tr h="62337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kern="1200" dirty="0">
                          <a:solidFill>
                            <a:srgbClr val="000C2E"/>
                          </a:solidFill>
                          <a:effectLst/>
                          <a:latin typeface="KBH Medium" panose="00000600000000000000" pitchFamily="2" charset="0"/>
                          <a:cs typeface="Arial" panose="020B0604020202020204" pitchFamily="34" charset="0"/>
                        </a:rPr>
                        <a:t>Evt. ophæng til program eller portefølje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496377"/>
                  </a:ext>
                </a:extLst>
              </a:tr>
            </a:tbl>
          </a:graphicData>
        </a:graphic>
      </p:graphicFrame>
      <p:graphicFrame>
        <p:nvGraphicFramePr>
          <p:cNvPr id="3" name="Tabel 2" descr="Projektets opdrag&#10;">
            <a:extLst>
              <a:ext uri="{FF2B5EF4-FFF2-40B4-BE49-F238E27FC236}">
                <a16:creationId xmlns:a16="http://schemas.microsoft.com/office/drawing/2014/main" id="{7933D4F3-4A50-D2C6-C509-D9F26362F4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132217"/>
              </p:ext>
            </p:extLst>
          </p:nvPr>
        </p:nvGraphicFramePr>
        <p:xfrm>
          <a:off x="931128" y="4211054"/>
          <a:ext cx="4750956" cy="2048233"/>
        </p:xfrm>
        <a:graphic>
          <a:graphicData uri="http://schemas.openxmlformats.org/drawingml/2006/table">
            <a:tbl>
              <a:tblPr firstRow="1" firstCol="1" bandRow="1"/>
              <a:tblGrid>
                <a:gridCol w="4750956">
                  <a:extLst>
                    <a:ext uri="{9D8B030D-6E8A-4147-A177-3AD203B41FA5}">
                      <a16:colId xmlns:a16="http://schemas.microsoft.com/office/drawing/2014/main" val="2739635532"/>
                    </a:ext>
                  </a:extLst>
                </a:gridCol>
              </a:tblGrid>
              <a:tr h="4283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dirty="0">
                          <a:solidFill>
                            <a:schemeClr val="tx1"/>
                          </a:solidFill>
                          <a:effectLst/>
                          <a:latin typeface="KBH Medium" panose="00000600000000000000" pitchFamily="2" charset="0"/>
                          <a:cs typeface="Arial" panose="020B0604020202020204" pitchFamily="34" charset="0"/>
                        </a:rPr>
                        <a:t>Projektets opdrag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82052"/>
                  </a:ext>
                </a:extLst>
              </a:tr>
              <a:tr h="16199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a-DK" sz="1200" dirty="0">
                        <a:solidFill>
                          <a:schemeClr val="tx1"/>
                        </a:solidFill>
                        <a:effectLst/>
                        <a:latin typeface="KBH Tekst" panose="000005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849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152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Pladsholder til indhold 5" descr="Sammenstilling af økonomi, interne ressourcer og hovedleverancer&#10;">
            <a:extLst>
              <a:ext uri="{FF2B5EF4-FFF2-40B4-BE49-F238E27FC236}">
                <a16:creationId xmlns:a16="http://schemas.microsoft.com/office/drawing/2014/main" id="{29C138E7-36FD-A78D-4B2A-77F10A9E0A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418131"/>
              </p:ext>
            </p:extLst>
          </p:nvPr>
        </p:nvGraphicFramePr>
        <p:xfrm>
          <a:off x="5178017" y="3380832"/>
          <a:ext cx="6513874" cy="28482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3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r>
                        <a:rPr lang="da-DK" sz="1200" b="0" noProof="0" dirty="0">
                          <a:solidFill>
                            <a:schemeClr val="bg1"/>
                          </a:solidFill>
                          <a:latin typeface="KBH Medium" panose="00000600000000000000" pitchFamily="2" charset="0"/>
                        </a:rPr>
                        <a:t>Sammenstilling af økonomi, interne ressourcer og hovedleverancer</a:t>
                      </a:r>
                    </a:p>
                  </a:txBody>
                  <a:tcPr marT="45707" marB="4570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4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a-DK" sz="1050" dirty="0">
                          <a:latin typeface="KBH Tekst" panose="00000500000000000000" pitchFamily="2" charset="0"/>
                        </a:rPr>
                        <a:t>Økonomi, forbrug</a:t>
                      </a:r>
                    </a:p>
                  </a:txBody>
                  <a:tcPr marT="45707" marB="4570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54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a-DK" sz="1050" dirty="0">
                          <a:latin typeface="KBH Tekst" panose="00000500000000000000" pitchFamily="2" charset="0"/>
                        </a:rPr>
                        <a:t>Interne ressourcer, forbrug </a:t>
                      </a:r>
                    </a:p>
                  </a:txBody>
                  <a:tcPr marT="45707" marB="4570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091923"/>
                  </a:ext>
                </a:extLst>
              </a:tr>
              <a:tr h="8054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a-DK" sz="1050" dirty="0">
                          <a:latin typeface="KBH Tekst" panose="00000500000000000000" pitchFamily="2" charset="0"/>
                        </a:rPr>
                        <a:t>Hovedleverancer, færdiggørelse</a:t>
                      </a:r>
                    </a:p>
                  </a:txBody>
                  <a:tcPr marT="45707" marB="4570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787864"/>
                  </a:ext>
                </a:extLst>
              </a:tr>
            </a:tbl>
          </a:graphicData>
        </a:graphic>
      </p:graphicFrame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9C250C15-E019-943B-A0F8-CD4A82BB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0E6A-549C-49DC-9245-300A93B14ABB}" type="slidenum">
              <a:rPr lang="da-DK" smtClean="0"/>
              <a:t>4</a:t>
            </a:fld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F4B9FE-49DE-AB4B-1F89-F11859B88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/>
              <a:t>Statusoverblik</a:t>
            </a:r>
          </a:p>
        </p:txBody>
      </p:sp>
      <p:graphicFrame>
        <p:nvGraphicFramePr>
          <p:cNvPr id="4" name="Pladsholder til indhold 5" descr="Dato / Projekt / Fase&#10;">
            <a:extLst>
              <a:ext uri="{FF2B5EF4-FFF2-40B4-BE49-F238E27FC236}">
                <a16:creationId xmlns:a16="http://schemas.microsoft.com/office/drawing/2014/main" id="{58F348D3-F2EA-6737-EF5F-8978715BEF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7885666"/>
              </p:ext>
            </p:extLst>
          </p:nvPr>
        </p:nvGraphicFramePr>
        <p:xfrm>
          <a:off x="4797888" y="386341"/>
          <a:ext cx="4215071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15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i="1" noProof="0" dirty="0">
                          <a:latin typeface="KBH Tekst" panose="00000500000000000000" pitchFamily="2" charset="0"/>
                        </a:rPr>
                        <a:t>Dato / Projekt / Fase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Pladsholder til indhold 5" descr="Aktuelt fokus og risikohåndtering&#10;">
            <a:extLst>
              <a:ext uri="{FF2B5EF4-FFF2-40B4-BE49-F238E27FC236}">
                <a16:creationId xmlns:a16="http://schemas.microsoft.com/office/drawing/2014/main" id="{C8D75104-A9A9-4C84-858E-6BB3EE36BF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268352"/>
              </p:ext>
            </p:extLst>
          </p:nvPr>
        </p:nvGraphicFramePr>
        <p:xfrm>
          <a:off x="562130" y="3376102"/>
          <a:ext cx="4215070" cy="28630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15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r>
                        <a:rPr lang="da-DK" sz="1200" b="0" noProof="0" dirty="0">
                          <a:solidFill>
                            <a:schemeClr val="bg1"/>
                          </a:solidFill>
                          <a:latin typeface="KBH Medium" panose="00000600000000000000" pitchFamily="2" charset="0"/>
                        </a:rPr>
                        <a:t>Aktuelt fokus og risikohåndtering</a:t>
                      </a:r>
                    </a:p>
                  </a:txBody>
                  <a:tcPr marT="45707" marB="4570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1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a-DK" sz="1000" dirty="0">
                        <a:latin typeface="KBH Tekst" panose="00000500000000000000" pitchFamily="2" charset="0"/>
                      </a:endParaRPr>
                    </a:p>
                  </a:txBody>
                  <a:tcPr marT="45707" marB="4570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Pladsholder til indhold 5" descr="Status opdelt på parametre                                                                                                                       &#10;">
            <a:extLst>
              <a:ext uri="{FF2B5EF4-FFF2-40B4-BE49-F238E27FC236}">
                <a16:creationId xmlns:a16="http://schemas.microsoft.com/office/drawing/2014/main" id="{3040F18C-AEFB-96C4-A693-C39291785D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543616"/>
              </p:ext>
            </p:extLst>
          </p:nvPr>
        </p:nvGraphicFramePr>
        <p:xfrm>
          <a:off x="3601617" y="1277628"/>
          <a:ext cx="8090275" cy="1753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8055">
                  <a:extLst>
                    <a:ext uri="{9D8B030D-6E8A-4147-A177-3AD203B41FA5}">
                      <a16:colId xmlns:a16="http://schemas.microsoft.com/office/drawing/2014/main" val="535498216"/>
                    </a:ext>
                  </a:extLst>
                </a:gridCol>
                <a:gridCol w="1618055">
                  <a:extLst>
                    <a:ext uri="{9D8B030D-6E8A-4147-A177-3AD203B41FA5}">
                      <a16:colId xmlns:a16="http://schemas.microsoft.com/office/drawing/2014/main" val="3992771641"/>
                    </a:ext>
                  </a:extLst>
                </a:gridCol>
                <a:gridCol w="1618055">
                  <a:extLst>
                    <a:ext uri="{9D8B030D-6E8A-4147-A177-3AD203B41FA5}">
                      <a16:colId xmlns:a16="http://schemas.microsoft.com/office/drawing/2014/main" val="1979872902"/>
                    </a:ext>
                  </a:extLst>
                </a:gridCol>
                <a:gridCol w="1618055">
                  <a:extLst>
                    <a:ext uri="{9D8B030D-6E8A-4147-A177-3AD203B41FA5}">
                      <a16:colId xmlns:a16="http://schemas.microsoft.com/office/drawing/2014/main" val="1284012371"/>
                    </a:ext>
                  </a:extLst>
                </a:gridCol>
                <a:gridCol w="1618055">
                  <a:extLst>
                    <a:ext uri="{9D8B030D-6E8A-4147-A177-3AD203B41FA5}">
                      <a16:colId xmlns:a16="http://schemas.microsoft.com/office/drawing/2014/main" val="385703661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da-DK" sz="1200" b="0" noProof="0" dirty="0">
                          <a:solidFill>
                            <a:schemeClr val="bg1"/>
                          </a:solidFill>
                          <a:latin typeface="KBH Medium" panose="00000600000000000000" pitchFamily="2" charset="0"/>
                        </a:rPr>
                        <a:t>Status opdelt på parametre                                                                                                                       </a:t>
                      </a:r>
                      <a:endParaRPr lang="da-DK" sz="1100" b="0" noProof="0" dirty="0">
                        <a:solidFill>
                          <a:schemeClr val="bg1"/>
                        </a:solidFill>
                        <a:latin typeface="KBH Medium" panose="00000600000000000000" pitchFamily="2" charset="0"/>
                      </a:endParaRPr>
                    </a:p>
                  </a:txBody>
                  <a:tcPr marT="45707" marB="4570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a-DK" sz="1100" b="0" noProof="0" dirty="0">
                        <a:solidFill>
                          <a:schemeClr val="bg1"/>
                        </a:solidFill>
                        <a:latin typeface="KBH Medium" panose="00000600000000000000" pitchFamily="2" charset="0"/>
                      </a:endParaRPr>
                    </a:p>
                  </a:txBody>
                  <a:tcPr marT="45707" marB="4570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a-DK" sz="1100" b="0" noProof="0" dirty="0">
                        <a:solidFill>
                          <a:schemeClr val="bg1"/>
                        </a:solidFill>
                        <a:latin typeface="KBH Medium" panose="00000600000000000000" pitchFamily="2" charset="0"/>
                      </a:endParaRPr>
                    </a:p>
                  </a:txBody>
                  <a:tcPr marT="45707" marB="4570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a-DK" sz="1100" b="0" noProof="0" dirty="0">
                        <a:solidFill>
                          <a:schemeClr val="bg1"/>
                        </a:solidFill>
                        <a:latin typeface="KBH Medium" panose="00000600000000000000" pitchFamily="2" charset="0"/>
                      </a:endParaRPr>
                    </a:p>
                  </a:txBody>
                  <a:tcPr marT="45707" marB="4570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a-DK" sz="1100" b="0" noProof="0" dirty="0">
                        <a:solidFill>
                          <a:schemeClr val="bg1"/>
                        </a:solidFill>
                        <a:latin typeface="KBH Medium" panose="00000600000000000000" pitchFamily="2" charset="0"/>
                      </a:endParaRPr>
                    </a:p>
                  </a:txBody>
                  <a:tcPr marT="45707" marB="4570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Økonomiske gevinster</a:t>
                      </a:r>
                      <a:endParaRPr lang="da-DK" sz="1100" b="0" noProof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07" marB="457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Kvalitative </a:t>
                      </a:r>
                      <a:br>
                        <a:rPr lang="da-DK" sz="1100" b="0" noProof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da-DK" sz="11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gevinster</a:t>
                      </a:r>
                    </a:p>
                  </a:txBody>
                  <a:tcPr marT="45707" marB="457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Økonomi</a:t>
                      </a:r>
                      <a:endParaRPr lang="da-DK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7" marB="457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Interne</a:t>
                      </a:r>
                      <a:br>
                        <a:rPr lang="da-DK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a-DK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ressourcer </a:t>
                      </a:r>
                    </a:p>
                  </a:txBody>
                  <a:tcPr marT="45707" marB="457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Tidsplan </a:t>
                      </a:r>
                    </a:p>
                  </a:txBody>
                  <a:tcPr marT="45707" marB="457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32372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100" b="0" noProof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07" marB="4570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1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07" marB="4570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1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07" marB="4570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1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07" marB="4570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7" marB="4570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572728"/>
                  </a:ext>
                </a:extLst>
              </a:tr>
            </a:tbl>
          </a:graphicData>
        </a:graphic>
      </p:graphicFrame>
      <p:sp>
        <p:nvSpPr>
          <p:cNvPr id="8" name="Freeform 33">
            <a:extLst>
              <a:ext uri="{FF2B5EF4-FFF2-40B4-BE49-F238E27FC236}">
                <a16:creationId xmlns:a16="http://schemas.microsoft.com/office/drawing/2014/main" id="{04A88012-5482-7322-33B1-3DEFF8887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110762" y="1776754"/>
            <a:ext cx="242966" cy="302859"/>
          </a:xfrm>
          <a:custGeom>
            <a:avLst/>
            <a:gdLst>
              <a:gd name="T0" fmla="*/ 1240 w 1766"/>
              <a:gd name="T1" fmla="*/ 618 h 2448"/>
              <a:gd name="T2" fmla="*/ 767 w 1766"/>
              <a:gd name="T3" fmla="*/ 295 h 2448"/>
              <a:gd name="T4" fmla="*/ 1712 w 1766"/>
              <a:gd name="T5" fmla="*/ 376 h 2448"/>
              <a:gd name="T6" fmla="*/ 1712 w 1766"/>
              <a:gd name="T7" fmla="*/ 596 h 2448"/>
              <a:gd name="T8" fmla="*/ 767 w 1766"/>
              <a:gd name="T9" fmla="*/ 623 h 2448"/>
              <a:gd name="T10" fmla="*/ 1240 w 1766"/>
              <a:gd name="T11" fmla="*/ 672 h 2448"/>
              <a:gd name="T12" fmla="*/ 1712 w 1766"/>
              <a:gd name="T13" fmla="*/ 815 h 2448"/>
              <a:gd name="T14" fmla="*/ 1240 w 1766"/>
              <a:gd name="T15" fmla="*/ 1057 h 2448"/>
              <a:gd name="T16" fmla="*/ 767 w 1766"/>
              <a:gd name="T17" fmla="*/ 742 h 2448"/>
              <a:gd name="T18" fmla="*/ 1712 w 1766"/>
              <a:gd name="T19" fmla="*/ 815 h 2448"/>
              <a:gd name="T20" fmla="*/ 1240 w 1766"/>
              <a:gd name="T21" fmla="*/ 1277 h 2448"/>
              <a:gd name="T22" fmla="*/ 1240 w 1766"/>
              <a:gd name="T23" fmla="*/ 1111 h 2448"/>
              <a:gd name="T24" fmla="*/ 1712 w 1766"/>
              <a:gd name="T25" fmla="*/ 1281 h 2448"/>
              <a:gd name="T26" fmla="*/ 1031 w 1766"/>
              <a:gd name="T27" fmla="*/ 1473 h 2448"/>
              <a:gd name="T28" fmla="*/ 767 w 1766"/>
              <a:gd name="T29" fmla="*/ 1181 h 2448"/>
              <a:gd name="T30" fmla="*/ 1712 w 1766"/>
              <a:gd name="T31" fmla="*/ 1281 h 2448"/>
              <a:gd name="T32" fmla="*/ 1240 w 1766"/>
              <a:gd name="T33" fmla="*/ 1716 h 2448"/>
              <a:gd name="T34" fmla="*/ 1240 w 1766"/>
              <a:gd name="T35" fmla="*/ 1550 h 2448"/>
              <a:gd name="T36" fmla="*/ 1712 w 1766"/>
              <a:gd name="T37" fmla="*/ 1720 h 2448"/>
              <a:gd name="T38" fmla="*/ 1051 w 1766"/>
              <a:gd name="T39" fmla="*/ 1916 h 2448"/>
              <a:gd name="T40" fmla="*/ 1712 w 1766"/>
              <a:gd name="T41" fmla="*/ 1620 h 2448"/>
              <a:gd name="T42" fmla="*/ 525 w 1766"/>
              <a:gd name="T43" fmla="*/ 2171 h 2448"/>
              <a:gd name="T44" fmla="*/ 525 w 1766"/>
              <a:gd name="T45" fmla="*/ 2000 h 2448"/>
              <a:gd name="T46" fmla="*/ 998 w 1766"/>
              <a:gd name="T47" fmla="*/ 1955 h 2448"/>
              <a:gd name="T48" fmla="*/ 53 w 1766"/>
              <a:gd name="T49" fmla="*/ 1628 h 2448"/>
              <a:gd name="T50" fmla="*/ 998 w 1766"/>
              <a:gd name="T51" fmla="*/ 1704 h 2448"/>
              <a:gd name="T52" fmla="*/ 53 w 1766"/>
              <a:gd name="T53" fmla="*/ 1731 h 2448"/>
              <a:gd name="T54" fmla="*/ 525 w 1766"/>
              <a:gd name="T55" fmla="*/ 1385 h 2448"/>
              <a:gd name="T56" fmla="*/ 525 w 1766"/>
              <a:gd name="T57" fmla="*/ 1707 h 2448"/>
              <a:gd name="T58" fmla="*/ 1240 w 1766"/>
              <a:gd name="T59" fmla="*/ 0 h 2448"/>
              <a:gd name="T60" fmla="*/ 714 w 1766"/>
              <a:gd name="T61" fmla="*/ 198 h 2448"/>
              <a:gd name="T62" fmla="*/ 714 w 1766"/>
              <a:gd name="T63" fmla="*/ 596 h 2448"/>
              <a:gd name="T64" fmla="*/ 714 w 1766"/>
              <a:gd name="T65" fmla="*/ 842 h 2448"/>
              <a:gd name="T66" fmla="*/ 714 w 1766"/>
              <a:gd name="T67" fmla="*/ 1345 h 2448"/>
              <a:gd name="T68" fmla="*/ 0 w 1766"/>
              <a:gd name="T69" fmla="*/ 1531 h 2448"/>
              <a:gd name="T70" fmla="*/ 0 w 1766"/>
              <a:gd name="T71" fmla="*/ 1955 h 2448"/>
              <a:gd name="T72" fmla="*/ 998 w 1766"/>
              <a:gd name="T73" fmla="*/ 2180 h 2448"/>
              <a:gd name="T74" fmla="*/ 499 w 1766"/>
              <a:gd name="T75" fmla="*/ 2448 h 2448"/>
              <a:gd name="T76" fmla="*/ 1051 w 1766"/>
              <a:gd name="T77" fmla="*/ 1971 h 2448"/>
              <a:gd name="T78" fmla="*/ 1766 w 1766"/>
              <a:gd name="T79" fmla="*/ 1500 h 2448"/>
              <a:gd name="T80" fmla="*/ 1766 w 1766"/>
              <a:gd name="T81" fmla="*/ 842 h 2448"/>
              <a:gd name="T82" fmla="*/ 1766 w 1766"/>
              <a:gd name="T83" fmla="*/ 596 h 2448"/>
              <a:gd name="T84" fmla="*/ 1766 w 1766"/>
              <a:gd name="T85" fmla="*/ 198 h 2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6" h="2448">
                <a:moveTo>
                  <a:pt x="1712" y="403"/>
                </a:moveTo>
                <a:lnTo>
                  <a:pt x="1712" y="403"/>
                </a:lnTo>
                <a:cubicBezTo>
                  <a:pt x="1712" y="520"/>
                  <a:pt x="1496" y="618"/>
                  <a:pt x="1240" y="618"/>
                </a:cubicBezTo>
                <a:cubicBezTo>
                  <a:pt x="984" y="618"/>
                  <a:pt x="767" y="520"/>
                  <a:pt x="767" y="403"/>
                </a:cubicBezTo>
                <a:lnTo>
                  <a:pt x="767" y="376"/>
                </a:lnTo>
                <a:lnTo>
                  <a:pt x="767" y="295"/>
                </a:lnTo>
                <a:cubicBezTo>
                  <a:pt x="855" y="371"/>
                  <a:pt x="1038" y="427"/>
                  <a:pt x="1240" y="427"/>
                </a:cubicBezTo>
                <a:cubicBezTo>
                  <a:pt x="1442" y="427"/>
                  <a:pt x="1625" y="371"/>
                  <a:pt x="1712" y="295"/>
                </a:cubicBezTo>
                <a:lnTo>
                  <a:pt x="1712" y="376"/>
                </a:lnTo>
                <a:lnTo>
                  <a:pt x="1712" y="403"/>
                </a:lnTo>
                <a:close/>
                <a:moveTo>
                  <a:pt x="1712" y="596"/>
                </a:moveTo>
                <a:lnTo>
                  <a:pt x="1712" y="596"/>
                </a:lnTo>
                <a:lnTo>
                  <a:pt x="1712" y="623"/>
                </a:lnTo>
                <a:cubicBezTo>
                  <a:pt x="1712" y="739"/>
                  <a:pt x="1496" y="838"/>
                  <a:pt x="1240" y="838"/>
                </a:cubicBezTo>
                <a:cubicBezTo>
                  <a:pt x="984" y="838"/>
                  <a:pt x="767" y="739"/>
                  <a:pt x="767" y="623"/>
                </a:cubicBezTo>
                <a:lnTo>
                  <a:pt x="767" y="596"/>
                </a:lnTo>
                <a:lnTo>
                  <a:pt x="767" y="523"/>
                </a:lnTo>
                <a:cubicBezTo>
                  <a:pt x="852" y="612"/>
                  <a:pt x="1030" y="672"/>
                  <a:pt x="1240" y="672"/>
                </a:cubicBezTo>
                <a:cubicBezTo>
                  <a:pt x="1450" y="672"/>
                  <a:pt x="1628" y="612"/>
                  <a:pt x="1712" y="523"/>
                </a:cubicBezTo>
                <a:lnTo>
                  <a:pt x="1712" y="596"/>
                </a:lnTo>
                <a:close/>
                <a:moveTo>
                  <a:pt x="1712" y="815"/>
                </a:moveTo>
                <a:lnTo>
                  <a:pt x="1712" y="815"/>
                </a:lnTo>
                <a:lnTo>
                  <a:pt x="1712" y="842"/>
                </a:lnTo>
                <a:cubicBezTo>
                  <a:pt x="1712" y="959"/>
                  <a:pt x="1496" y="1057"/>
                  <a:pt x="1240" y="1057"/>
                </a:cubicBezTo>
                <a:cubicBezTo>
                  <a:pt x="984" y="1057"/>
                  <a:pt x="767" y="959"/>
                  <a:pt x="767" y="842"/>
                </a:cubicBezTo>
                <a:lnTo>
                  <a:pt x="767" y="815"/>
                </a:lnTo>
                <a:lnTo>
                  <a:pt x="767" y="742"/>
                </a:lnTo>
                <a:cubicBezTo>
                  <a:pt x="852" y="831"/>
                  <a:pt x="1030" y="891"/>
                  <a:pt x="1240" y="891"/>
                </a:cubicBezTo>
                <a:cubicBezTo>
                  <a:pt x="1450" y="891"/>
                  <a:pt x="1628" y="831"/>
                  <a:pt x="1712" y="742"/>
                </a:cubicBezTo>
                <a:lnTo>
                  <a:pt x="1712" y="815"/>
                </a:lnTo>
                <a:close/>
                <a:moveTo>
                  <a:pt x="1712" y="1061"/>
                </a:moveTo>
                <a:lnTo>
                  <a:pt x="1712" y="1061"/>
                </a:lnTo>
                <a:cubicBezTo>
                  <a:pt x="1712" y="1178"/>
                  <a:pt x="1496" y="1277"/>
                  <a:pt x="1240" y="1277"/>
                </a:cubicBezTo>
                <a:cubicBezTo>
                  <a:pt x="984" y="1277"/>
                  <a:pt x="767" y="1178"/>
                  <a:pt x="767" y="1061"/>
                </a:cubicBezTo>
                <a:lnTo>
                  <a:pt x="767" y="962"/>
                </a:lnTo>
                <a:cubicBezTo>
                  <a:pt x="852" y="1051"/>
                  <a:pt x="1030" y="1111"/>
                  <a:pt x="1240" y="1111"/>
                </a:cubicBezTo>
                <a:cubicBezTo>
                  <a:pt x="1450" y="1111"/>
                  <a:pt x="1628" y="1051"/>
                  <a:pt x="1712" y="962"/>
                </a:cubicBezTo>
                <a:lnTo>
                  <a:pt x="1712" y="1061"/>
                </a:lnTo>
                <a:close/>
                <a:moveTo>
                  <a:pt x="1712" y="1281"/>
                </a:moveTo>
                <a:lnTo>
                  <a:pt x="1712" y="1281"/>
                </a:lnTo>
                <a:cubicBezTo>
                  <a:pt x="1712" y="1398"/>
                  <a:pt x="1496" y="1496"/>
                  <a:pt x="1240" y="1496"/>
                </a:cubicBezTo>
                <a:cubicBezTo>
                  <a:pt x="1167" y="1496"/>
                  <a:pt x="1096" y="1489"/>
                  <a:pt x="1031" y="1473"/>
                </a:cubicBezTo>
                <a:cubicBezTo>
                  <a:pt x="994" y="1422"/>
                  <a:pt x="908" y="1384"/>
                  <a:pt x="803" y="1361"/>
                </a:cubicBezTo>
                <a:cubicBezTo>
                  <a:pt x="780" y="1335"/>
                  <a:pt x="767" y="1308"/>
                  <a:pt x="767" y="1281"/>
                </a:cubicBezTo>
                <a:lnTo>
                  <a:pt x="767" y="1181"/>
                </a:lnTo>
                <a:cubicBezTo>
                  <a:pt x="852" y="1270"/>
                  <a:pt x="1030" y="1330"/>
                  <a:pt x="1240" y="1330"/>
                </a:cubicBezTo>
                <a:cubicBezTo>
                  <a:pt x="1450" y="1330"/>
                  <a:pt x="1628" y="1270"/>
                  <a:pt x="1712" y="1181"/>
                </a:cubicBezTo>
                <a:lnTo>
                  <a:pt x="1712" y="1281"/>
                </a:lnTo>
                <a:close/>
                <a:moveTo>
                  <a:pt x="1712" y="1500"/>
                </a:moveTo>
                <a:lnTo>
                  <a:pt x="1712" y="1500"/>
                </a:lnTo>
                <a:cubicBezTo>
                  <a:pt x="1712" y="1617"/>
                  <a:pt x="1496" y="1716"/>
                  <a:pt x="1240" y="1716"/>
                </a:cubicBezTo>
                <a:cubicBezTo>
                  <a:pt x="1174" y="1716"/>
                  <a:pt x="1111" y="1709"/>
                  <a:pt x="1051" y="1697"/>
                </a:cubicBezTo>
                <a:lnTo>
                  <a:pt x="1051" y="1532"/>
                </a:lnTo>
                <a:cubicBezTo>
                  <a:pt x="1111" y="1544"/>
                  <a:pt x="1174" y="1550"/>
                  <a:pt x="1240" y="1550"/>
                </a:cubicBezTo>
                <a:cubicBezTo>
                  <a:pt x="1450" y="1550"/>
                  <a:pt x="1628" y="1490"/>
                  <a:pt x="1712" y="1401"/>
                </a:cubicBezTo>
                <a:lnTo>
                  <a:pt x="1712" y="1500"/>
                </a:lnTo>
                <a:close/>
                <a:moveTo>
                  <a:pt x="1712" y="1720"/>
                </a:moveTo>
                <a:lnTo>
                  <a:pt x="1712" y="1720"/>
                </a:lnTo>
                <a:cubicBezTo>
                  <a:pt x="1712" y="1837"/>
                  <a:pt x="1496" y="1935"/>
                  <a:pt x="1240" y="1935"/>
                </a:cubicBezTo>
                <a:cubicBezTo>
                  <a:pt x="1174" y="1935"/>
                  <a:pt x="1111" y="1929"/>
                  <a:pt x="1051" y="1916"/>
                </a:cubicBezTo>
                <a:lnTo>
                  <a:pt x="1051" y="1752"/>
                </a:lnTo>
                <a:cubicBezTo>
                  <a:pt x="1111" y="1763"/>
                  <a:pt x="1174" y="1769"/>
                  <a:pt x="1240" y="1769"/>
                </a:cubicBezTo>
                <a:cubicBezTo>
                  <a:pt x="1450" y="1769"/>
                  <a:pt x="1628" y="1709"/>
                  <a:pt x="1712" y="1620"/>
                </a:cubicBezTo>
                <a:lnTo>
                  <a:pt x="1712" y="1720"/>
                </a:lnTo>
                <a:close/>
                <a:moveTo>
                  <a:pt x="525" y="2171"/>
                </a:moveTo>
                <a:lnTo>
                  <a:pt x="525" y="2171"/>
                </a:lnTo>
                <a:cubicBezTo>
                  <a:pt x="269" y="2171"/>
                  <a:pt x="53" y="2072"/>
                  <a:pt x="53" y="1955"/>
                </a:cubicBezTo>
                <a:lnTo>
                  <a:pt x="53" y="1851"/>
                </a:lnTo>
                <a:cubicBezTo>
                  <a:pt x="138" y="1940"/>
                  <a:pt x="315" y="2000"/>
                  <a:pt x="525" y="2000"/>
                </a:cubicBezTo>
                <a:cubicBezTo>
                  <a:pt x="735" y="2000"/>
                  <a:pt x="913" y="1940"/>
                  <a:pt x="998" y="1851"/>
                </a:cubicBezTo>
                <a:lnTo>
                  <a:pt x="998" y="1929"/>
                </a:lnTo>
                <a:lnTo>
                  <a:pt x="998" y="1955"/>
                </a:lnTo>
                <a:cubicBezTo>
                  <a:pt x="998" y="2072"/>
                  <a:pt x="781" y="2171"/>
                  <a:pt x="525" y="2171"/>
                </a:cubicBezTo>
                <a:close/>
                <a:moveTo>
                  <a:pt x="53" y="1628"/>
                </a:moveTo>
                <a:lnTo>
                  <a:pt x="53" y="1628"/>
                </a:lnTo>
                <a:cubicBezTo>
                  <a:pt x="140" y="1705"/>
                  <a:pt x="324" y="1760"/>
                  <a:pt x="525" y="1760"/>
                </a:cubicBezTo>
                <a:cubicBezTo>
                  <a:pt x="727" y="1760"/>
                  <a:pt x="911" y="1705"/>
                  <a:pt x="998" y="1628"/>
                </a:cubicBezTo>
                <a:lnTo>
                  <a:pt x="998" y="1704"/>
                </a:lnTo>
                <a:lnTo>
                  <a:pt x="998" y="1731"/>
                </a:lnTo>
                <a:cubicBezTo>
                  <a:pt x="998" y="1848"/>
                  <a:pt x="781" y="1946"/>
                  <a:pt x="525" y="1946"/>
                </a:cubicBezTo>
                <a:cubicBezTo>
                  <a:pt x="269" y="1946"/>
                  <a:pt x="53" y="1848"/>
                  <a:pt x="53" y="1731"/>
                </a:cubicBezTo>
                <a:lnTo>
                  <a:pt x="53" y="1704"/>
                </a:lnTo>
                <a:lnTo>
                  <a:pt x="53" y="1628"/>
                </a:lnTo>
                <a:close/>
                <a:moveTo>
                  <a:pt x="525" y="1385"/>
                </a:moveTo>
                <a:lnTo>
                  <a:pt x="525" y="1385"/>
                </a:lnTo>
                <a:cubicBezTo>
                  <a:pt x="796" y="1385"/>
                  <a:pt x="998" y="1462"/>
                  <a:pt x="998" y="1531"/>
                </a:cubicBezTo>
                <a:cubicBezTo>
                  <a:pt x="998" y="1602"/>
                  <a:pt x="799" y="1707"/>
                  <a:pt x="525" y="1707"/>
                </a:cubicBezTo>
                <a:cubicBezTo>
                  <a:pt x="251" y="1707"/>
                  <a:pt x="53" y="1602"/>
                  <a:pt x="53" y="1531"/>
                </a:cubicBezTo>
                <a:cubicBezTo>
                  <a:pt x="53" y="1480"/>
                  <a:pt x="191" y="1385"/>
                  <a:pt x="525" y="1385"/>
                </a:cubicBezTo>
                <a:close/>
                <a:moveTo>
                  <a:pt x="1240" y="0"/>
                </a:moveTo>
                <a:lnTo>
                  <a:pt x="1240" y="0"/>
                </a:lnTo>
                <a:cubicBezTo>
                  <a:pt x="985" y="0"/>
                  <a:pt x="714" y="69"/>
                  <a:pt x="714" y="198"/>
                </a:cubicBezTo>
                <a:lnTo>
                  <a:pt x="714" y="198"/>
                </a:lnTo>
                <a:lnTo>
                  <a:pt x="714" y="376"/>
                </a:lnTo>
                <a:lnTo>
                  <a:pt x="714" y="403"/>
                </a:lnTo>
                <a:lnTo>
                  <a:pt x="714" y="596"/>
                </a:lnTo>
                <a:lnTo>
                  <a:pt x="714" y="623"/>
                </a:lnTo>
                <a:lnTo>
                  <a:pt x="714" y="815"/>
                </a:lnTo>
                <a:lnTo>
                  <a:pt x="714" y="842"/>
                </a:lnTo>
                <a:lnTo>
                  <a:pt x="714" y="1061"/>
                </a:lnTo>
                <a:lnTo>
                  <a:pt x="714" y="1281"/>
                </a:lnTo>
                <a:lnTo>
                  <a:pt x="714" y="1345"/>
                </a:lnTo>
                <a:cubicBezTo>
                  <a:pt x="653" y="1336"/>
                  <a:pt x="589" y="1332"/>
                  <a:pt x="525" y="1332"/>
                </a:cubicBezTo>
                <a:cubicBezTo>
                  <a:pt x="180" y="1332"/>
                  <a:pt x="0" y="1432"/>
                  <a:pt x="0" y="1531"/>
                </a:cubicBezTo>
                <a:lnTo>
                  <a:pt x="0" y="1531"/>
                </a:lnTo>
                <a:lnTo>
                  <a:pt x="0" y="1704"/>
                </a:lnTo>
                <a:lnTo>
                  <a:pt x="0" y="1731"/>
                </a:lnTo>
                <a:lnTo>
                  <a:pt x="0" y="1955"/>
                </a:lnTo>
                <a:cubicBezTo>
                  <a:pt x="0" y="2106"/>
                  <a:pt x="230" y="2224"/>
                  <a:pt x="525" y="2224"/>
                </a:cubicBezTo>
                <a:cubicBezTo>
                  <a:pt x="735" y="2224"/>
                  <a:pt x="913" y="2164"/>
                  <a:pt x="998" y="2075"/>
                </a:cubicBezTo>
                <a:lnTo>
                  <a:pt x="998" y="2180"/>
                </a:lnTo>
                <a:cubicBezTo>
                  <a:pt x="998" y="2297"/>
                  <a:pt x="781" y="2395"/>
                  <a:pt x="525" y="2395"/>
                </a:cubicBezTo>
                <a:lnTo>
                  <a:pt x="499" y="2395"/>
                </a:lnTo>
                <a:lnTo>
                  <a:pt x="499" y="2448"/>
                </a:lnTo>
                <a:lnTo>
                  <a:pt x="525" y="2448"/>
                </a:lnTo>
                <a:cubicBezTo>
                  <a:pt x="820" y="2448"/>
                  <a:pt x="1051" y="2330"/>
                  <a:pt x="1051" y="2180"/>
                </a:cubicBezTo>
                <a:lnTo>
                  <a:pt x="1051" y="1971"/>
                </a:lnTo>
                <a:cubicBezTo>
                  <a:pt x="1111" y="1983"/>
                  <a:pt x="1175" y="1989"/>
                  <a:pt x="1240" y="1989"/>
                </a:cubicBezTo>
                <a:cubicBezTo>
                  <a:pt x="1535" y="1989"/>
                  <a:pt x="1766" y="1871"/>
                  <a:pt x="1766" y="1720"/>
                </a:cubicBezTo>
                <a:lnTo>
                  <a:pt x="1766" y="1500"/>
                </a:lnTo>
                <a:lnTo>
                  <a:pt x="1766" y="1281"/>
                </a:lnTo>
                <a:lnTo>
                  <a:pt x="1766" y="1061"/>
                </a:lnTo>
                <a:lnTo>
                  <a:pt x="1766" y="842"/>
                </a:lnTo>
                <a:lnTo>
                  <a:pt x="1766" y="815"/>
                </a:lnTo>
                <a:lnTo>
                  <a:pt x="1766" y="623"/>
                </a:lnTo>
                <a:lnTo>
                  <a:pt x="1766" y="596"/>
                </a:lnTo>
                <a:lnTo>
                  <a:pt x="1766" y="403"/>
                </a:lnTo>
                <a:lnTo>
                  <a:pt x="1766" y="376"/>
                </a:lnTo>
                <a:lnTo>
                  <a:pt x="1766" y="198"/>
                </a:lnTo>
                <a:cubicBezTo>
                  <a:pt x="1766" y="69"/>
                  <a:pt x="1495" y="0"/>
                  <a:pt x="1240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9126EB69-C34A-6652-9B69-AFBCDC829ED8}"/>
              </a:ext>
            </a:extLst>
          </p:cNvPr>
          <p:cNvGrpSpPr/>
          <p:nvPr/>
        </p:nvGrpSpPr>
        <p:grpSpPr>
          <a:xfrm>
            <a:off x="9514280" y="1770030"/>
            <a:ext cx="458398" cy="288362"/>
            <a:chOff x="2762646" y="2328740"/>
            <a:chExt cx="611082" cy="431817"/>
          </a:xfrm>
          <a:solidFill>
            <a:schemeClr val="tx1"/>
          </a:solidFill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519D2F5B-CA12-6EC1-975A-A7DB6F6EA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62646" y="2328740"/>
              <a:ext cx="405043" cy="405048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11DF95C2-93BC-464C-69E8-A19A60C028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68681" y="2355509"/>
              <a:ext cx="405047" cy="405048"/>
            </a:xfrm>
            <a:prstGeom prst="rect">
              <a:avLst/>
            </a:prstGeom>
          </p:spPr>
        </p:pic>
      </p:grpSp>
      <p:sp>
        <p:nvSpPr>
          <p:cNvPr id="20" name="Ellipse 19" descr="Gul">
            <a:extLst>
              <a:ext uri="{FF2B5EF4-FFF2-40B4-BE49-F238E27FC236}">
                <a16:creationId xmlns:a16="http://schemas.microsoft.com/office/drawing/2014/main" id="{7AAE33BD-8376-4A7B-CD0A-32218EF139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0448310" y="708131"/>
            <a:ext cx="369817" cy="360000"/>
          </a:xfrm>
          <a:prstGeom prst="ellipse">
            <a:avLst/>
          </a:prstGeom>
          <a:solidFill>
            <a:srgbClr val="EEE65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3" name="Ellipse 22" descr="Rød">
            <a:extLst>
              <a:ext uri="{FF2B5EF4-FFF2-40B4-BE49-F238E27FC236}">
                <a16:creationId xmlns:a16="http://schemas.microsoft.com/office/drawing/2014/main" id="{E380A623-FABC-D125-A5C4-D758C32E28A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1111153" y="705321"/>
            <a:ext cx="369817" cy="360000"/>
          </a:xfrm>
          <a:prstGeom prst="ellipse">
            <a:avLst/>
          </a:prstGeom>
          <a:solidFill>
            <a:srgbClr val="EA573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Freeform 25">
            <a:extLst>
              <a:ext uri="{FF2B5EF4-FFF2-40B4-BE49-F238E27FC236}">
                <a16:creationId xmlns:a16="http://schemas.microsoft.com/office/drawing/2014/main" id="{86AE74D0-B291-4872-9314-081AAA8D4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98703" y="1800485"/>
            <a:ext cx="320394" cy="209576"/>
          </a:xfrm>
          <a:custGeom>
            <a:avLst/>
            <a:gdLst>
              <a:gd name="T0" fmla="*/ 811 w 2460"/>
              <a:gd name="T1" fmla="*/ 1520 h 1755"/>
              <a:gd name="T2" fmla="*/ 605 w 2460"/>
              <a:gd name="T3" fmla="*/ 1555 h 1755"/>
              <a:gd name="T4" fmla="*/ 450 w 2460"/>
              <a:gd name="T5" fmla="*/ 1236 h 1755"/>
              <a:gd name="T6" fmla="*/ 337 w 2460"/>
              <a:gd name="T7" fmla="*/ 1382 h 1755"/>
              <a:gd name="T8" fmla="*/ 337 w 2460"/>
              <a:gd name="T9" fmla="*/ 1382 h 1755"/>
              <a:gd name="T10" fmla="*/ 475 w 2460"/>
              <a:gd name="T11" fmla="*/ 822 h 1755"/>
              <a:gd name="T12" fmla="*/ 212 w 2460"/>
              <a:gd name="T13" fmla="*/ 287 h 1755"/>
              <a:gd name="T14" fmla="*/ 81 w 2460"/>
              <a:gd name="T15" fmla="*/ 891 h 1755"/>
              <a:gd name="T16" fmla="*/ 254 w 2460"/>
              <a:gd name="T17" fmla="*/ 692 h 1755"/>
              <a:gd name="T18" fmla="*/ 323 w 2460"/>
              <a:gd name="T19" fmla="*/ 652 h 1755"/>
              <a:gd name="T20" fmla="*/ 359 w 2460"/>
              <a:gd name="T21" fmla="*/ 413 h 1755"/>
              <a:gd name="T22" fmla="*/ 359 w 2460"/>
              <a:gd name="T23" fmla="*/ 415 h 1755"/>
              <a:gd name="T24" fmla="*/ 397 w 2460"/>
              <a:gd name="T25" fmla="*/ 206 h 1755"/>
              <a:gd name="T26" fmla="*/ 775 w 2460"/>
              <a:gd name="T27" fmla="*/ 1184 h 1755"/>
              <a:gd name="T28" fmla="*/ 637 w 2460"/>
              <a:gd name="T29" fmla="*/ 983 h 1755"/>
              <a:gd name="T30" fmla="*/ 529 w 2460"/>
              <a:gd name="T31" fmla="*/ 740 h 1755"/>
              <a:gd name="T32" fmla="*/ 391 w 2460"/>
              <a:gd name="T33" fmla="*/ 753 h 1755"/>
              <a:gd name="T34" fmla="*/ 380 w 2460"/>
              <a:gd name="T35" fmla="*/ 473 h 1755"/>
              <a:gd name="T36" fmla="*/ 399 w 2460"/>
              <a:gd name="T37" fmla="*/ 259 h 1755"/>
              <a:gd name="T38" fmla="*/ 345 w 2460"/>
              <a:gd name="T39" fmla="*/ 147 h 1755"/>
              <a:gd name="T40" fmla="*/ 231 w 2460"/>
              <a:gd name="T41" fmla="*/ 437 h 1755"/>
              <a:gd name="T42" fmla="*/ 164 w 2460"/>
              <a:gd name="T43" fmla="*/ 718 h 1755"/>
              <a:gd name="T44" fmla="*/ 0 w 2460"/>
              <a:gd name="T45" fmla="*/ 837 h 1755"/>
              <a:gd name="T46" fmla="*/ 84 w 2460"/>
              <a:gd name="T47" fmla="*/ 1245 h 1755"/>
              <a:gd name="T48" fmla="*/ 531 w 2460"/>
              <a:gd name="T49" fmla="*/ 1485 h 1755"/>
              <a:gd name="T50" fmla="*/ 721 w 2460"/>
              <a:gd name="T51" fmla="*/ 1651 h 1755"/>
              <a:gd name="T52" fmla="*/ 859 w 2460"/>
              <a:gd name="T53" fmla="*/ 1543 h 1755"/>
              <a:gd name="T54" fmla="*/ 2155 w 2460"/>
              <a:gd name="T55" fmla="*/ 365 h 1755"/>
              <a:gd name="T56" fmla="*/ 2118 w 2460"/>
              <a:gd name="T57" fmla="*/ 1022 h 1755"/>
              <a:gd name="T58" fmla="*/ 2317 w 2460"/>
              <a:gd name="T59" fmla="*/ 1282 h 1755"/>
              <a:gd name="T60" fmla="*/ 2317 w 2460"/>
              <a:gd name="T61" fmla="*/ 1282 h 1755"/>
              <a:gd name="T62" fmla="*/ 2009 w 2460"/>
              <a:gd name="T63" fmla="*/ 1235 h 1755"/>
              <a:gd name="T64" fmla="*/ 1813 w 2460"/>
              <a:gd name="T65" fmla="*/ 1588 h 1755"/>
              <a:gd name="T66" fmla="*/ 1737 w 2460"/>
              <a:gd name="T67" fmla="*/ 1577 h 1755"/>
              <a:gd name="T68" fmla="*/ 2087 w 2460"/>
              <a:gd name="T69" fmla="*/ 703 h 1755"/>
              <a:gd name="T70" fmla="*/ 2059 w 2460"/>
              <a:gd name="T71" fmla="*/ 416 h 1755"/>
              <a:gd name="T72" fmla="*/ 2100 w 2460"/>
              <a:gd name="T73" fmla="*/ 415 h 1755"/>
              <a:gd name="T74" fmla="*/ 2063 w 2460"/>
              <a:gd name="T75" fmla="*/ 161 h 1755"/>
              <a:gd name="T76" fmla="*/ 2378 w 2460"/>
              <a:gd name="T77" fmla="*/ 891 h 1755"/>
              <a:gd name="T78" fmla="*/ 2331 w 2460"/>
              <a:gd name="T79" fmla="*/ 526 h 1755"/>
              <a:gd name="T80" fmla="*/ 2265 w 2460"/>
              <a:gd name="T81" fmla="*/ 1080 h 1755"/>
              <a:gd name="T82" fmla="*/ 2196 w 2460"/>
              <a:gd name="T83" fmla="*/ 744 h 1755"/>
              <a:gd name="T84" fmla="*/ 2181 w 2460"/>
              <a:gd name="T85" fmla="*/ 567 h 1755"/>
              <a:gd name="T86" fmla="*/ 2130 w 2460"/>
              <a:gd name="T87" fmla="*/ 307 h 1755"/>
              <a:gd name="T88" fmla="*/ 1989 w 2460"/>
              <a:gd name="T89" fmla="*/ 234 h 1755"/>
              <a:gd name="T90" fmla="*/ 1914 w 2460"/>
              <a:gd name="T91" fmla="*/ 302 h 1755"/>
              <a:gd name="T92" fmla="*/ 1903 w 2460"/>
              <a:gd name="T93" fmla="*/ 516 h 1755"/>
              <a:gd name="T94" fmla="*/ 2141 w 2460"/>
              <a:gd name="T95" fmla="*/ 873 h 1755"/>
              <a:gd name="T96" fmla="*/ 2057 w 2460"/>
              <a:gd name="T97" fmla="*/ 1205 h 1755"/>
              <a:gd name="T98" fmla="*/ 1830 w 2460"/>
              <a:gd name="T99" fmla="*/ 1506 h 1755"/>
              <a:gd name="T100" fmla="*/ 1668 w 2460"/>
              <a:gd name="T101" fmla="*/ 1618 h 1755"/>
              <a:gd name="T102" fmla="*/ 1873 w 2460"/>
              <a:gd name="T103" fmla="*/ 1736 h 1755"/>
              <a:gd name="T104" fmla="*/ 2010 w 2460"/>
              <a:gd name="T105" fmla="*/ 1388 h 1755"/>
              <a:gd name="T106" fmla="*/ 2110 w 2460"/>
              <a:gd name="T107" fmla="*/ 1217 h 1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460" h="1755">
                <a:moveTo>
                  <a:pt x="736" y="1586"/>
                </a:moveTo>
                <a:lnTo>
                  <a:pt x="736" y="1586"/>
                </a:lnTo>
                <a:cubicBezTo>
                  <a:pt x="731" y="1583"/>
                  <a:pt x="727" y="1580"/>
                  <a:pt x="722" y="1577"/>
                </a:cubicBezTo>
                <a:cubicBezTo>
                  <a:pt x="707" y="1562"/>
                  <a:pt x="687" y="1535"/>
                  <a:pt x="682" y="1494"/>
                </a:cubicBezTo>
                <a:cubicBezTo>
                  <a:pt x="673" y="1427"/>
                  <a:pt x="709" y="1343"/>
                  <a:pt x="787" y="1252"/>
                </a:cubicBezTo>
                <a:cubicBezTo>
                  <a:pt x="810" y="1314"/>
                  <a:pt x="848" y="1439"/>
                  <a:pt x="811" y="1520"/>
                </a:cubicBezTo>
                <a:cubicBezTo>
                  <a:pt x="796" y="1552"/>
                  <a:pt x="771" y="1573"/>
                  <a:pt x="736" y="1586"/>
                </a:cubicBezTo>
                <a:close/>
                <a:moveTo>
                  <a:pt x="577" y="1683"/>
                </a:moveTo>
                <a:lnTo>
                  <a:pt x="577" y="1683"/>
                </a:lnTo>
                <a:cubicBezTo>
                  <a:pt x="509" y="1692"/>
                  <a:pt x="426" y="1656"/>
                  <a:pt x="335" y="1578"/>
                </a:cubicBezTo>
                <a:cubicBezTo>
                  <a:pt x="397" y="1555"/>
                  <a:pt x="522" y="1516"/>
                  <a:pt x="603" y="1554"/>
                </a:cubicBezTo>
                <a:cubicBezTo>
                  <a:pt x="604" y="1555"/>
                  <a:pt x="604" y="1555"/>
                  <a:pt x="605" y="1555"/>
                </a:cubicBezTo>
                <a:cubicBezTo>
                  <a:pt x="618" y="1567"/>
                  <a:pt x="632" y="1578"/>
                  <a:pt x="646" y="1588"/>
                </a:cubicBezTo>
                <a:cubicBezTo>
                  <a:pt x="656" y="1600"/>
                  <a:pt x="664" y="1615"/>
                  <a:pt x="669" y="1632"/>
                </a:cubicBezTo>
                <a:cubicBezTo>
                  <a:pt x="657" y="1647"/>
                  <a:pt x="627" y="1676"/>
                  <a:pt x="577" y="1683"/>
                </a:cubicBezTo>
                <a:close/>
                <a:moveTo>
                  <a:pt x="462" y="1313"/>
                </a:moveTo>
                <a:lnTo>
                  <a:pt x="462" y="1313"/>
                </a:lnTo>
                <a:cubicBezTo>
                  <a:pt x="454" y="1297"/>
                  <a:pt x="444" y="1270"/>
                  <a:pt x="450" y="1236"/>
                </a:cubicBezTo>
                <a:cubicBezTo>
                  <a:pt x="459" y="1180"/>
                  <a:pt x="508" y="1123"/>
                  <a:pt x="592" y="1070"/>
                </a:cubicBezTo>
                <a:cubicBezTo>
                  <a:pt x="595" y="1128"/>
                  <a:pt x="592" y="1233"/>
                  <a:pt x="542" y="1287"/>
                </a:cubicBezTo>
                <a:cubicBezTo>
                  <a:pt x="523" y="1308"/>
                  <a:pt x="498" y="1319"/>
                  <a:pt x="467" y="1320"/>
                </a:cubicBezTo>
                <a:cubicBezTo>
                  <a:pt x="465" y="1318"/>
                  <a:pt x="464" y="1315"/>
                  <a:pt x="462" y="1313"/>
                </a:cubicBezTo>
                <a:close/>
                <a:moveTo>
                  <a:pt x="337" y="1382"/>
                </a:moveTo>
                <a:lnTo>
                  <a:pt x="337" y="1382"/>
                </a:lnTo>
                <a:cubicBezTo>
                  <a:pt x="281" y="1386"/>
                  <a:pt x="213" y="1351"/>
                  <a:pt x="142" y="1282"/>
                </a:cubicBezTo>
                <a:cubicBezTo>
                  <a:pt x="205" y="1264"/>
                  <a:pt x="305" y="1247"/>
                  <a:pt x="365" y="1280"/>
                </a:cubicBezTo>
                <a:cubicBezTo>
                  <a:pt x="378" y="1287"/>
                  <a:pt x="388" y="1296"/>
                  <a:pt x="396" y="1307"/>
                </a:cubicBezTo>
                <a:cubicBezTo>
                  <a:pt x="399" y="1313"/>
                  <a:pt x="403" y="1319"/>
                  <a:pt x="406" y="1325"/>
                </a:cubicBezTo>
                <a:cubicBezTo>
                  <a:pt x="410" y="1331"/>
                  <a:pt x="413" y="1339"/>
                  <a:pt x="415" y="1347"/>
                </a:cubicBezTo>
                <a:cubicBezTo>
                  <a:pt x="403" y="1359"/>
                  <a:pt x="377" y="1380"/>
                  <a:pt x="337" y="1382"/>
                </a:cubicBezTo>
                <a:close/>
                <a:moveTo>
                  <a:pt x="342" y="1022"/>
                </a:moveTo>
                <a:lnTo>
                  <a:pt x="342" y="1022"/>
                </a:lnTo>
                <a:cubicBezTo>
                  <a:pt x="340" y="1018"/>
                  <a:pt x="338" y="1012"/>
                  <a:pt x="336" y="1005"/>
                </a:cubicBezTo>
                <a:cubicBezTo>
                  <a:pt x="335" y="1001"/>
                  <a:pt x="334" y="997"/>
                  <a:pt x="333" y="992"/>
                </a:cubicBezTo>
                <a:cubicBezTo>
                  <a:pt x="332" y="980"/>
                  <a:pt x="332" y="965"/>
                  <a:pt x="337" y="949"/>
                </a:cubicBezTo>
                <a:cubicBezTo>
                  <a:pt x="351" y="903"/>
                  <a:pt x="399" y="859"/>
                  <a:pt x="475" y="822"/>
                </a:cubicBezTo>
                <a:cubicBezTo>
                  <a:pt x="470" y="879"/>
                  <a:pt x="453" y="964"/>
                  <a:pt x="409" y="1002"/>
                </a:cubicBezTo>
                <a:cubicBezTo>
                  <a:pt x="390" y="1018"/>
                  <a:pt x="368" y="1024"/>
                  <a:pt x="342" y="1022"/>
                </a:cubicBezTo>
                <a:close/>
                <a:moveTo>
                  <a:pt x="303" y="406"/>
                </a:moveTo>
                <a:lnTo>
                  <a:pt x="303" y="406"/>
                </a:lnTo>
                <a:cubicBezTo>
                  <a:pt x="293" y="407"/>
                  <a:pt x="277" y="405"/>
                  <a:pt x="261" y="393"/>
                </a:cubicBezTo>
                <a:cubicBezTo>
                  <a:pt x="237" y="375"/>
                  <a:pt x="220" y="338"/>
                  <a:pt x="212" y="287"/>
                </a:cubicBezTo>
                <a:cubicBezTo>
                  <a:pt x="247" y="304"/>
                  <a:pt x="291" y="332"/>
                  <a:pt x="304" y="365"/>
                </a:cubicBezTo>
                <a:cubicBezTo>
                  <a:pt x="309" y="379"/>
                  <a:pt x="309" y="392"/>
                  <a:pt x="303" y="406"/>
                </a:cubicBezTo>
                <a:close/>
                <a:moveTo>
                  <a:pt x="281" y="1025"/>
                </a:moveTo>
                <a:lnTo>
                  <a:pt x="281" y="1025"/>
                </a:lnTo>
                <a:cubicBezTo>
                  <a:pt x="268" y="1031"/>
                  <a:pt x="241" y="1039"/>
                  <a:pt x="209" y="1029"/>
                </a:cubicBezTo>
                <a:cubicBezTo>
                  <a:pt x="162" y="1015"/>
                  <a:pt x="118" y="968"/>
                  <a:pt x="81" y="891"/>
                </a:cubicBezTo>
                <a:cubicBezTo>
                  <a:pt x="138" y="896"/>
                  <a:pt x="223" y="913"/>
                  <a:pt x="261" y="957"/>
                </a:cubicBezTo>
                <a:cubicBezTo>
                  <a:pt x="270" y="968"/>
                  <a:pt x="276" y="980"/>
                  <a:pt x="279" y="993"/>
                </a:cubicBezTo>
                <a:cubicBezTo>
                  <a:pt x="280" y="995"/>
                  <a:pt x="280" y="998"/>
                  <a:pt x="281" y="1001"/>
                </a:cubicBezTo>
                <a:cubicBezTo>
                  <a:pt x="282" y="1008"/>
                  <a:pt x="282" y="1016"/>
                  <a:pt x="281" y="1025"/>
                </a:cubicBezTo>
                <a:close/>
                <a:moveTo>
                  <a:pt x="254" y="692"/>
                </a:moveTo>
                <a:lnTo>
                  <a:pt x="254" y="692"/>
                </a:lnTo>
                <a:cubicBezTo>
                  <a:pt x="241" y="693"/>
                  <a:pt x="217" y="691"/>
                  <a:pt x="194" y="674"/>
                </a:cubicBezTo>
                <a:cubicBezTo>
                  <a:pt x="160" y="649"/>
                  <a:pt x="138" y="598"/>
                  <a:pt x="128" y="526"/>
                </a:cubicBezTo>
                <a:cubicBezTo>
                  <a:pt x="175" y="547"/>
                  <a:pt x="238" y="585"/>
                  <a:pt x="256" y="632"/>
                </a:cubicBezTo>
                <a:cubicBezTo>
                  <a:pt x="264" y="651"/>
                  <a:pt x="263" y="671"/>
                  <a:pt x="254" y="692"/>
                </a:cubicBezTo>
                <a:close/>
                <a:moveTo>
                  <a:pt x="323" y="652"/>
                </a:moveTo>
                <a:lnTo>
                  <a:pt x="323" y="652"/>
                </a:lnTo>
                <a:cubicBezTo>
                  <a:pt x="325" y="648"/>
                  <a:pt x="327" y="645"/>
                  <a:pt x="330" y="641"/>
                </a:cubicBezTo>
                <a:cubicBezTo>
                  <a:pt x="355" y="607"/>
                  <a:pt x="405" y="585"/>
                  <a:pt x="478" y="575"/>
                </a:cubicBezTo>
                <a:cubicBezTo>
                  <a:pt x="456" y="622"/>
                  <a:pt x="419" y="685"/>
                  <a:pt x="372" y="703"/>
                </a:cubicBezTo>
                <a:cubicBezTo>
                  <a:pt x="354" y="710"/>
                  <a:pt x="337" y="710"/>
                  <a:pt x="319" y="704"/>
                </a:cubicBezTo>
                <a:cubicBezTo>
                  <a:pt x="320" y="688"/>
                  <a:pt x="321" y="671"/>
                  <a:pt x="323" y="652"/>
                </a:cubicBezTo>
                <a:close/>
                <a:moveTo>
                  <a:pt x="359" y="413"/>
                </a:moveTo>
                <a:lnTo>
                  <a:pt x="359" y="413"/>
                </a:lnTo>
                <a:cubicBezTo>
                  <a:pt x="360" y="404"/>
                  <a:pt x="362" y="395"/>
                  <a:pt x="364" y="386"/>
                </a:cubicBezTo>
                <a:cubicBezTo>
                  <a:pt x="366" y="382"/>
                  <a:pt x="369" y="378"/>
                  <a:pt x="372" y="374"/>
                </a:cubicBezTo>
                <a:cubicBezTo>
                  <a:pt x="390" y="349"/>
                  <a:pt x="426" y="332"/>
                  <a:pt x="478" y="324"/>
                </a:cubicBezTo>
                <a:cubicBezTo>
                  <a:pt x="461" y="359"/>
                  <a:pt x="433" y="403"/>
                  <a:pt x="400" y="416"/>
                </a:cubicBezTo>
                <a:cubicBezTo>
                  <a:pt x="386" y="421"/>
                  <a:pt x="373" y="421"/>
                  <a:pt x="359" y="415"/>
                </a:cubicBezTo>
                <a:cubicBezTo>
                  <a:pt x="359" y="415"/>
                  <a:pt x="359" y="414"/>
                  <a:pt x="359" y="413"/>
                </a:cubicBezTo>
                <a:close/>
                <a:moveTo>
                  <a:pt x="396" y="162"/>
                </a:moveTo>
                <a:lnTo>
                  <a:pt x="396" y="162"/>
                </a:lnTo>
                <a:cubicBezTo>
                  <a:pt x="405" y="133"/>
                  <a:pt x="434" y="105"/>
                  <a:pt x="481" y="81"/>
                </a:cubicBezTo>
                <a:cubicBezTo>
                  <a:pt x="476" y="120"/>
                  <a:pt x="464" y="170"/>
                  <a:pt x="436" y="193"/>
                </a:cubicBezTo>
                <a:cubicBezTo>
                  <a:pt x="425" y="202"/>
                  <a:pt x="412" y="206"/>
                  <a:pt x="397" y="206"/>
                </a:cubicBezTo>
                <a:cubicBezTo>
                  <a:pt x="394" y="196"/>
                  <a:pt x="390" y="181"/>
                  <a:pt x="396" y="162"/>
                </a:cubicBezTo>
                <a:close/>
                <a:moveTo>
                  <a:pt x="859" y="1543"/>
                </a:moveTo>
                <a:lnTo>
                  <a:pt x="859" y="1543"/>
                </a:lnTo>
                <a:cubicBezTo>
                  <a:pt x="921" y="1409"/>
                  <a:pt x="823" y="1200"/>
                  <a:pt x="819" y="1191"/>
                </a:cubicBezTo>
                <a:lnTo>
                  <a:pt x="802" y="1156"/>
                </a:lnTo>
                <a:lnTo>
                  <a:pt x="775" y="1184"/>
                </a:lnTo>
                <a:cubicBezTo>
                  <a:pt x="665" y="1302"/>
                  <a:pt x="616" y="1409"/>
                  <a:pt x="629" y="1503"/>
                </a:cubicBezTo>
                <a:cubicBezTo>
                  <a:pt x="629" y="1504"/>
                  <a:pt x="629" y="1505"/>
                  <a:pt x="630" y="1506"/>
                </a:cubicBezTo>
                <a:cubicBezTo>
                  <a:pt x="582" y="1465"/>
                  <a:pt x="539" y="1419"/>
                  <a:pt x="502" y="1369"/>
                </a:cubicBezTo>
                <a:cubicBezTo>
                  <a:pt x="533" y="1362"/>
                  <a:pt x="560" y="1347"/>
                  <a:pt x="582" y="1323"/>
                </a:cubicBezTo>
                <a:cubicBezTo>
                  <a:pt x="669" y="1228"/>
                  <a:pt x="643" y="1030"/>
                  <a:pt x="642" y="1021"/>
                </a:cubicBezTo>
                <a:lnTo>
                  <a:pt x="637" y="983"/>
                </a:lnTo>
                <a:lnTo>
                  <a:pt x="603" y="1002"/>
                </a:lnTo>
                <a:cubicBezTo>
                  <a:pt x="491" y="1064"/>
                  <a:pt x="424" y="1132"/>
                  <a:pt x="403" y="1205"/>
                </a:cubicBezTo>
                <a:cubicBezTo>
                  <a:pt x="383" y="1163"/>
                  <a:pt x="367" y="1120"/>
                  <a:pt x="354" y="1076"/>
                </a:cubicBezTo>
                <a:cubicBezTo>
                  <a:pt x="388" y="1075"/>
                  <a:pt x="418" y="1064"/>
                  <a:pt x="443" y="1042"/>
                </a:cubicBezTo>
                <a:cubicBezTo>
                  <a:pt x="532" y="967"/>
                  <a:pt x="530" y="787"/>
                  <a:pt x="530" y="780"/>
                </a:cubicBezTo>
                <a:lnTo>
                  <a:pt x="529" y="740"/>
                </a:lnTo>
                <a:lnTo>
                  <a:pt x="493" y="755"/>
                </a:lnTo>
                <a:cubicBezTo>
                  <a:pt x="412" y="789"/>
                  <a:pt x="353" y="828"/>
                  <a:pt x="318" y="873"/>
                </a:cubicBezTo>
                <a:cubicBezTo>
                  <a:pt x="317" y="854"/>
                  <a:pt x="316" y="835"/>
                  <a:pt x="316" y="816"/>
                </a:cubicBezTo>
                <a:cubicBezTo>
                  <a:pt x="316" y="815"/>
                  <a:pt x="315" y="794"/>
                  <a:pt x="316" y="758"/>
                </a:cubicBezTo>
                <a:cubicBezTo>
                  <a:pt x="326" y="760"/>
                  <a:pt x="335" y="762"/>
                  <a:pt x="345" y="762"/>
                </a:cubicBezTo>
                <a:cubicBezTo>
                  <a:pt x="360" y="762"/>
                  <a:pt x="376" y="759"/>
                  <a:pt x="391" y="753"/>
                </a:cubicBezTo>
                <a:cubicBezTo>
                  <a:pt x="490" y="714"/>
                  <a:pt x="542" y="560"/>
                  <a:pt x="544" y="553"/>
                </a:cubicBezTo>
                <a:lnTo>
                  <a:pt x="556" y="516"/>
                </a:lnTo>
                <a:lnTo>
                  <a:pt x="517" y="518"/>
                </a:lnTo>
                <a:cubicBezTo>
                  <a:pt x="438" y="523"/>
                  <a:pt x="376" y="539"/>
                  <a:pt x="332" y="567"/>
                </a:cubicBezTo>
                <a:cubicBezTo>
                  <a:pt x="336" y="536"/>
                  <a:pt x="341" y="503"/>
                  <a:pt x="348" y="468"/>
                </a:cubicBezTo>
                <a:cubicBezTo>
                  <a:pt x="359" y="471"/>
                  <a:pt x="369" y="473"/>
                  <a:pt x="380" y="473"/>
                </a:cubicBezTo>
                <a:cubicBezTo>
                  <a:pt x="393" y="473"/>
                  <a:pt x="406" y="470"/>
                  <a:pt x="419" y="465"/>
                </a:cubicBezTo>
                <a:cubicBezTo>
                  <a:pt x="500" y="434"/>
                  <a:pt x="541" y="315"/>
                  <a:pt x="545" y="302"/>
                </a:cubicBezTo>
                <a:lnTo>
                  <a:pt x="558" y="264"/>
                </a:lnTo>
                <a:lnTo>
                  <a:pt x="519" y="267"/>
                </a:lnTo>
                <a:cubicBezTo>
                  <a:pt x="465" y="269"/>
                  <a:pt x="422" y="279"/>
                  <a:pt x="388" y="296"/>
                </a:cubicBezTo>
                <a:cubicBezTo>
                  <a:pt x="391" y="283"/>
                  <a:pt x="395" y="271"/>
                  <a:pt x="399" y="259"/>
                </a:cubicBezTo>
                <a:cubicBezTo>
                  <a:pt x="399" y="259"/>
                  <a:pt x="399" y="259"/>
                  <a:pt x="399" y="259"/>
                </a:cubicBezTo>
                <a:cubicBezTo>
                  <a:pt x="426" y="259"/>
                  <a:pt x="450" y="250"/>
                  <a:pt x="470" y="234"/>
                </a:cubicBezTo>
                <a:cubicBezTo>
                  <a:pt x="537" y="178"/>
                  <a:pt x="538" y="52"/>
                  <a:pt x="537" y="38"/>
                </a:cubicBezTo>
                <a:lnTo>
                  <a:pt x="537" y="0"/>
                </a:lnTo>
                <a:lnTo>
                  <a:pt x="501" y="13"/>
                </a:lnTo>
                <a:cubicBezTo>
                  <a:pt x="414" y="48"/>
                  <a:pt x="362" y="93"/>
                  <a:pt x="345" y="147"/>
                </a:cubicBezTo>
                <a:cubicBezTo>
                  <a:pt x="333" y="184"/>
                  <a:pt x="343" y="216"/>
                  <a:pt x="351" y="233"/>
                </a:cubicBezTo>
                <a:cubicBezTo>
                  <a:pt x="343" y="258"/>
                  <a:pt x="336" y="282"/>
                  <a:pt x="329" y="307"/>
                </a:cubicBezTo>
                <a:cubicBezTo>
                  <a:pt x="283" y="252"/>
                  <a:pt x="201" y="223"/>
                  <a:pt x="190" y="220"/>
                </a:cubicBezTo>
                <a:lnTo>
                  <a:pt x="152" y="207"/>
                </a:lnTo>
                <a:lnTo>
                  <a:pt x="155" y="246"/>
                </a:lnTo>
                <a:cubicBezTo>
                  <a:pt x="160" y="340"/>
                  <a:pt x="185" y="404"/>
                  <a:pt x="231" y="437"/>
                </a:cubicBezTo>
                <a:cubicBezTo>
                  <a:pt x="254" y="453"/>
                  <a:pt x="277" y="458"/>
                  <a:pt x="295" y="459"/>
                </a:cubicBezTo>
                <a:cubicBezTo>
                  <a:pt x="288" y="497"/>
                  <a:pt x="282" y="534"/>
                  <a:pt x="278" y="567"/>
                </a:cubicBezTo>
                <a:cubicBezTo>
                  <a:pt x="220" y="498"/>
                  <a:pt x="112" y="462"/>
                  <a:pt x="106" y="460"/>
                </a:cubicBezTo>
                <a:lnTo>
                  <a:pt x="69" y="448"/>
                </a:lnTo>
                <a:lnTo>
                  <a:pt x="71" y="487"/>
                </a:lnTo>
                <a:cubicBezTo>
                  <a:pt x="77" y="601"/>
                  <a:pt x="109" y="678"/>
                  <a:pt x="164" y="718"/>
                </a:cubicBezTo>
                <a:cubicBezTo>
                  <a:pt x="194" y="740"/>
                  <a:pt x="226" y="745"/>
                  <a:pt x="248" y="745"/>
                </a:cubicBezTo>
                <a:cubicBezTo>
                  <a:pt x="254" y="745"/>
                  <a:pt x="259" y="745"/>
                  <a:pt x="263" y="744"/>
                </a:cubicBezTo>
                <a:cubicBezTo>
                  <a:pt x="262" y="788"/>
                  <a:pt x="263" y="814"/>
                  <a:pt x="263" y="817"/>
                </a:cubicBezTo>
                <a:cubicBezTo>
                  <a:pt x="263" y="842"/>
                  <a:pt x="264" y="867"/>
                  <a:pt x="266" y="892"/>
                </a:cubicBezTo>
                <a:cubicBezTo>
                  <a:pt x="180" y="835"/>
                  <a:pt x="45" y="836"/>
                  <a:pt x="39" y="836"/>
                </a:cubicBezTo>
                <a:lnTo>
                  <a:pt x="0" y="837"/>
                </a:lnTo>
                <a:lnTo>
                  <a:pt x="14" y="873"/>
                </a:lnTo>
                <a:cubicBezTo>
                  <a:pt x="62" y="990"/>
                  <a:pt x="123" y="1059"/>
                  <a:pt x="194" y="1080"/>
                </a:cubicBezTo>
                <a:cubicBezTo>
                  <a:pt x="210" y="1085"/>
                  <a:pt x="225" y="1087"/>
                  <a:pt x="238" y="1087"/>
                </a:cubicBezTo>
                <a:cubicBezTo>
                  <a:pt x="263" y="1087"/>
                  <a:pt x="283" y="1081"/>
                  <a:pt x="298" y="1075"/>
                </a:cubicBezTo>
                <a:cubicBezTo>
                  <a:pt x="311" y="1124"/>
                  <a:pt x="329" y="1171"/>
                  <a:pt x="349" y="1217"/>
                </a:cubicBezTo>
                <a:cubicBezTo>
                  <a:pt x="238" y="1186"/>
                  <a:pt x="91" y="1242"/>
                  <a:pt x="84" y="1245"/>
                </a:cubicBezTo>
                <a:lnTo>
                  <a:pt x="47" y="1259"/>
                </a:lnTo>
                <a:lnTo>
                  <a:pt x="74" y="1288"/>
                </a:lnTo>
                <a:cubicBezTo>
                  <a:pt x="164" y="1386"/>
                  <a:pt x="250" y="1436"/>
                  <a:pt x="329" y="1436"/>
                </a:cubicBezTo>
                <a:cubicBezTo>
                  <a:pt x="333" y="1436"/>
                  <a:pt x="337" y="1436"/>
                  <a:pt x="341" y="1435"/>
                </a:cubicBezTo>
                <a:cubicBezTo>
                  <a:pt x="394" y="1432"/>
                  <a:pt x="430" y="1406"/>
                  <a:pt x="449" y="1388"/>
                </a:cubicBezTo>
                <a:cubicBezTo>
                  <a:pt x="474" y="1422"/>
                  <a:pt x="501" y="1455"/>
                  <a:pt x="531" y="1485"/>
                </a:cubicBezTo>
                <a:cubicBezTo>
                  <a:pt x="410" y="1482"/>
                  <a:pt x="281" y="1543"/>
                  <a:pt x="274" y="1546"/>
                </a:cubicBezTo>
                <a:lnTo>
                  <a:pt x="239" y="1563"/>
                </a:lnTo>
                <a:lnTo>
                  <a:pt x="267" y="1590"/>
                </a:lnTo>
                <a:cubicBezTo>
                  <a:pt x="372" y="1688"/>
                  <a:pt x="469" y="1738"/>
                  <a:pt x="555" y="1738"/>
                </a:cubicBezTo>
                <a:cubicBezTo>
                  <a:pt x="566" y="1738"/>
                  <a:pt x="576" y="1737"/>
                  <a:pt x="586" y="1736"/>
                </a:cubicBezTo>
                <a:cubicBezTo>
                  <a:pt x="677" y="1723"/>
                  <a:pt x="720" y="1654"/>
                  <a:pt x="721" y="1651"/>
                </a:cubicBezTo>
                <a:lnTo>
                  <a:pt x="725" y="1644"/>
                </a:lnTo>
                <a:lnTo>
                  <a:pt x="727" y="1643"/>
                </a:lnTo>
                <a:cubicBezTo>
                  <a:pt x="808" y="1693"/>
                  <a:pt x="898" y="1730"/>
                  <a:pt x="994" y="1755"/>
                </a:cubicBezTo>
                <a:lnTo>
                  <a:pt x="1007" y="1703"/>
                </a:lnTo>
                <a:cubicBezTo>
                  <a:pt x="930" y="1684"/>
                  <a:pt x="858" y="1655"/>
                  <a:pt x="791" y="1618"/>
                </a:cubicBezTo>
                <a:cubicBezTo>
                  <a:pt x="821" y="1600"/>
                  <a:pt x="844" y="1575"/>
                  <a:pt x="859" y="1543"/>
                </a:cubicBezTo>
                <a:close/>
                <a:moveTo>
                  <a:pt x="2155" y="365"/>
                </a:moveTo>
                <a:lnTo>
                  <a:pt x="2155" y="365"/>
                </a:lnTo>
                <a:cubicBezTo>
                  <a:pt x="2168" y="332"/>
                  <a:pt x="2212" y="304"/>
                  <a:pt x="2247" y="287"/>
                </a:cubicBezTo>
                <a:cubicBezTo>
                  <a:pt x="2239" y="338"/>
                  <a:pt x="2222" y="375"/>
                  <a:pt x="2198" y="393"/>
                </a:cubicBezTo>
                <a:cubicBezTo>
                  <a:pt x="2182" y="405"/>
                  <a:pt x="2166" y="407"/>
                  <a:pt x="2156" y="406"/>
                </a:cubicBezTo>
                <a:cubicBezTo>
                  <a:pt x="2150" y="392"/>
                  <a:pt x="2150" y="379"/>
                  <a:pt x="2155" y="365"/>
                </a:cubicBezTo>
                <a:close/>
                <a:moveTo>
                  <a:pt x="2126" y="993"/>
                </a:moveTo>
                <a:lnTo>
                  <a:pt x="2126" y="993"/>
                </a:lnTo>
                <a:cubicBezTo>
                  <a:pt x="2126" y="994"/>
                  <a:pt x="2125" y="995"/>
                  <a:pt x="2125" y="995"/>
                </a:cubicBezTo>
                <a:cubicBezTo>
                  <a:pt x="2125" y="995"/>
                  <a:pt x="2125" y="995"/>
                  <a:pt x="2125" y="995"/>
                </a:cubicBezTo>
                <a:cubicBezTo>
                  <a:pt x="2125" y="998"/>
                  <a:pt x="2124" y="1001"/>
                  <a:pt x="2124" y="1004"/>
                </a:cubicBezTo>
                <a:cubicBezTo>
                  <a:pt x="2122" y="1011"/>
                  <a:pt x="2120" y="1018"/>
                  <a:pt x="2118" y="1022"/>
                </a:cubicBezTo>
                <a:cubicBezTo>
                  <a:pt x="2091" y="1024"/>
                  <a:pt x="2069" y="1018"/>
                  <a:pt x="2050" y="1002"/>
                </a:cubicBezTo>
                <a:cubicBezTo>
                  <a:pt x="2006" y="964"/>
                  <a:pt x="1989" y="879"/>
                  <a:pt x="1984" y="822"/>
                </a:cubicBezTo>
                <a:cubicBezTo>
                  <a:pt x="2060" y="859"/>
                  <a:pt x="2108" y="903"/>
                  <a:pt x="2122" y="949"/>
                </a:cubicBezTo>
                <a:cubicBezTo>
                  <a:pt x="2127" y="966"/>
                  <a:pt x="2127" y="981"/>
                  <a:pt x="2126" y="993"/>
                </a:cubicBezTo>
                <a:close/>
                <a:moveTo>
                  <a:pt x="2317" y="1282"/>
                </a:moveTo>
                <a:lnTo>
                  <a:pt x="2317" y="1282"/>
                </a:lnTo>
                <a:cubicBezTo>
                  <a:pt x="2246" y="1351"/>
                  <a:pt x="2180" y="1385"/>
                  <a:pt x="2123" y="1382"/>
                </a:cubicBezTo>
                <a:cubicBezTo>
                  <a:pt x="2082" y="1380"/>
                  <a:pt x="2056" y="1359"/>
                  <a:pt x="2044" y="1347"/>
                </a:cubicBezTo>
                <a:cubicBezTo>
                  <a:pt x="2046" y="1339"/>
                  <a:pt x="2049" y="1332"/>
                  <a:pt x="2052" y="1326"/>
                </a:cubicBezTo>
                <a:cubicBezTo>
                  <a:pt x="2056" y="1319"/>
                  <a:pt x="2060" y="1313"/>
                  <a:pt x="2064" y="1306"/>
                </a:cubicBezTo>
                <a:cubicBezTo>
                  <a:pt x="2072" y="1296"/>
                  <a:pt x="2082" y="1287"/>
                  <a:pt x="2094" y="1280"/>
                </a:cubicBezTo>
                <a:cubicBezTo>
                  <a:pt x="2158" y="1245"/>
                  <a:pt x="2261" y="1266"/>
                  <a:pt x="2317" y="1282"/>
                </a:cubicBezTo>
                <a:close/>
                <a:moveTo>
                  <a:pt x="1997" y="1313"/>
                </a:moveTo>
                <a:lnTo>
                  <a:pt x="1997" y="1313"/>
                </a:lnTo>
                <a:cubicBezTo>
                  <a:pt x="1995" y="1315"/>
                  <a:pt x="1994" y="1318"/>
                  <a:pt x="1993" y="1320"/>
                </a:cubicBezTo>
                <a:cubicBezTo>
                  <a:pt x="1961" y="1319"/>
                  <a:pt x="1936" y="1308"/>
                  <a:pt x="1917" y="1287"/>
                </a:cubicBezTo>
                <a:cubicBezTo>
                  <a:pt x="1867" y="1233"/>
                  <a:pt x="1864" y="1128"/>
                  <a:pt x="1867" y="1070"/>
                </a:cubicBezTo>
                <a:cubicBezTo>
                  <a:pt x="1950" y="1123"/>
                  <a:pt x="1999" y="1179"/>
                  <a:pt x="2009" y="1235"/>
                </a:cubicBezTo>
                <a:cubicBezTo>
                  <a:pt x="2015" y="1270"/>
                  <a:pt x="2005" y="1297"/>
                  <a:pt x="1997" y="1313"/>
                </a:cubicBezTo>
                <a:close/>
                <a:moveTo>
                  <a:pt x="2125" y="1578"/>
                </a:moveTo>
                <a:lnTo>
                  <a:pt x="2125" y="1578"/>
                </a:lnTo>
                <a:cubicBezTo>
                  <a:pt x="2033" y="1656"/>
                  <a:pt x="1950" y="1692"/>
                  <a:pt x="1882" y="1683"/>
                </a:cubicBezTo>
                <a:cubicBezTo>
                  <a:pt x="1832" y="1676"/>
                  <a:pt x="1802" y="1647"/>
                  <a:pt x="1790" y="1632"/>
                </a:cubicBezTo>
                <a:cubicBezTo>
                  <a:pt x="1795" y="1615"/>
                  <a:pt x="1803" y="1601"/>
                  <a:pt x="1813" y="1588"/>
                </a:cubicBezTo>
                <a:cubicBezTo>
                  <a:pt x="1827" y="1578"/>
                  <a:pt x="1841" y="1567"/>
                  <a:pt x="1855" y="1555"/>
                </a:cubicBezTo>
                <a:cubicBezTo>
                  <a:pt x="1855" y="1555"/>
                  <a:pt x="1856" y="1555"/>
                  <a:pt x="1856" y="1554"/>
                </a:cubicBezTo>
                <a:cubicBezTo>
                  <a:pt x="1937" y="1516"/>
                  <a:pt x="2062" y="1555"/>
                  <a:pt x="2125" y="1578"/>
                </a:cubicBezTo>
                <a:close/>
                <a:moveTo>
                  <a:pt x="1777" y="1494"/>
                </a:moveTo>
                <a:lnTo>
                  <a:pt x="1777" y="1494"/>
                </a:lnTo>
                <a:cubicBezTo>
                  <a:pt x="1772" y="1535"/>
                  <a:pt x="1752" y="1562"/>
                  <a:pt x="1737" y="1577"/>
                </a:cubicBezTo>
                <a:cubicBezTo>
                  <a:pt x="1732" y="1580"/>
                  <a:pt x="1728" y="1583"/>
                  <a:pt x="1724" y="1586"/>
                </a:cubicBezTo>
                <a:cubicBezTo>
                  <a:pt x="1688" y="1573"/>
                  <a:pt x="1663" y="1552"/>
                  <a:pt x="1649" y="1520"/>
                </a:cubicBezTo>
                <a:cubicBezTo>
                  <a:pt x="1611" y="1439"/>
                  <a:pt x="1649" y="1314"/>
                  <a:pt x="1673" y="1252"/>
                </a:cubicBezTo>
                <a:cubicBezTo>
                  <a:pt x="1750" y="1343"/>
                  <a:pt x="1787" y="1427"/>
                  <a:pt x="1777" y="1494"/>
                </a:cubicBezTo>
                <a:close/>
                <a:moveTo>
                  <a:pt x="2087" y="703"/>
                </a:moveTo>
                <a:lnTo>
                  <a:pt x="2087" y="703"/>
                </a:lnTo>
                <a:cubicBezTo>
                  <a:pt x="2041" y="685"/>
                  <a:pt x="2003" y="622"/>
                  <a:pt x="1981" y="575"/>
                </a:cubicBezTo>
                <a:cubicBezTo>
                  <a:pt x="2054" y="585"/>
                  <a:pt x="2104" y="607"/>
                  <a:pt x="2129" y="641"/>
                </a:cubicBezTo>
                <a:cubicBezTo>
                  <a:pt x="2132" y="645"/>
                  <a:pt x="2134" y="648"/>
                  <a:pt x="2136" y="652"/>
                </a:cubicBezTo>
                <a:cubicBezTo>
                  <a:pt x="2138" y="671"/>
                  <a:pt x="2139" y="688"/>
                  <a:pt x="2140" y="704"/>
                </a:cubicBezTo>
                <a:cubicBezTo>
                  <a:pt x="2122" y="710"/>
                  <a:pt x="2105" y="710"/>
                  <a:pt x="2087" y="703"/>
                </a:cubicBezTo>
                <a:close/>
                <a:moveTo>
                  <a:pt x="2059" y="416"/>
                </a:moveTo>
                <a:lnTo>
                  <a:pt x="2059" y="416"/>
                </a:lnTo>
                <a:cubicBezTo>
                  <a:pt x="2026" y="403"/>
                  <a:pt x="1998" y="359"/>
                  <a:pt x="1981" y="324"/>
                </a:cubicBezTo>
                <a:cubicBezTo>
                  <a:pt x="2032" y="332"/>
                  <a:pt x="2069" y="349"/>
                  <a:pt x="2087" y="373"/>
                </a:cubicBezTo>
                <a:cubicBezTo>
                  <a:pt x="2090" y="378"/>
                  <a:pt x="2093" y="382"/>
                  <a:pt x="2095" y="387"/>
                </a:cubicBezTo>
                <a:cubicBezTo>
                  <a:pt x="2097" y="395"/>
                  <a:pt x="2099" y="404"/>
                  <a:pt x="2100" y="413"/>
                </a:cubicBezTo>
                <a:cubicBezTo>
                  <a:pt x="2100" y="414"/>
                  <a:pt x="2101" y="415"/>
                  <a:pt x="2100" y="415"/>
                </a:cubicBezTo>
                <a:cubicBezTo>
                  <a:pt x="2086" y="421"/>
                  <a:pt x="2073" y="421"/>
                  <a:pt x="2059" y="416"/>
                </a:cubicBezTo>
                <a:close/>
                <a:moveTo>
                  <a:pt x="2062" y="206"/>
                </a:moveTo>
                <a:lnTo>
                  <a:pt x="2062" y="206"/>
                </a:lnTo>
                <a:cubicBezTo>
                  <a:pt x="2047" y="206"/>
                  <a:pt x="2034" y="202"/>
                  <a:pt x="2023" y="193"/>
                </a:cubicBezTo>
                <a:cubicBezTo>
                  <a:pt x="1995" y="170"/>
                  <a:pt x="1983" y="120"/>
                  <a:pt x="1978" y="81"/>
                </a:cubicBezTo>
                <a:cubicBezTo>
                  <a:pt x="2024" y="105"/>
                  <a:pt x="2053" y="132"/>
                  <a:pt x="2063" y="161"/>
                </a:cubicBezTo>
                <a:cubicBezTo>
                  <a:pt x="2069" y="180"/>
                  <a:pt x="2066" y="196"/>
                  <a:pt x="2062" y="206"/>
                </a:cubicBezTo>
                <a:close/>
                <a:moveTo>
                  <a:pt x="2178" y="1003"/>
                </a:moveTo>
                <a:lnTo>
                  <a:pt x="2178" y="1003"/>
                </a:lnTo>
                <a:cubicBezTo>
                  <a:pt x="2179" y="999"/>
                  <a:pt x="2180" y="995"/>
                  <a:pt x="2181" y="990"/>
                </a:cubicBezTo>
                <a:cubicBezTo>
                  <a:pt x="2184" y="978"/>
                  <a:pt x="2190" y="967"/>
                  <a:pt x="2198" y="957"/>
                </a:cubicBezTo>
                <a:cubicBezTo>
                  <a:pt x="2236" y="913"/>
                  <a:pt x="2321" y="896"/>
                  <a:pt x="2378" y="891"/>
                </a:cubicBezTo>
                <a:cubicBezTo>
                  <a:pt x="2341" y="968"/>
                  <a:pt x="2298" y="1015"/>
                  <a:pt x="2251" y="1029"/>
                </a:cubicBezTo>
                <a:cubicBezTo>
                  <a:pt x="2219" y="1039"/>
                  <a:pt x="2192" y="1031"/>
                  <a:pt x="2178" y="1025"/>
                </a:cubicBezTo>
                <a:cubicBezTo>
                  <a:pt x="2177" y="1017"/>
                  <a:pt x="2177" y="1010"/>
                  <a:pt x="2178" y="1003"/>
                </a:cubicBezTo>
                <a:close/>
                <a:moveTo>
                  <a:pt x="2203" y="632"/>
                </a:moveTo>
                <a:lnTo>
                  <a:pt x="2203" y="632"/>
                </a:lnTo>
                <a:cubicBezTo>
                  <a:pt x="2221" y="585"/>
                  <a:pt x="2284" y="547"/>
                  <a:pt x="2331" y="526"/>
                </a:cubicBezTo>
                <a:cubicBezTo>
                  <a:pt x="2322" y="598"/>
                  <a:pt x="2299" y="649"/>
                  <a:pt x="2265" y="674"/>
                </a:cubicBezTo>
                <a:cubicBezTo>
                  <a:pt x="2242" y="691"/>
                  <a:pt x="2218" y="693"/>
                  <a:pt x="2205" y="692"/>
                </a:cubicBezTo>
                <a:cubicBezTo>
                  <a:pt x="2196" y="671"/>
                  <a:pt x="2196" y="652"/>
                  <a:pt x="2203" y="632"/>
                </a:cubicBezTo>
                <a:close/>
                <a:moveTo>
                  <a:pt x="2221" y="1087"/>
                </a:moveTo>
                <a:lnTo>
                  <a:pt x="2221" y="1087"/>
                </a:lnTo>
                <a:cubicBezTo>
                  <a:pt x="2234" y="1087"/>
                  <a:pt x="2249" y="1085"/>
                  <a:pt x="2265" y="1080"/>
                </a:cubicBezTo>
                <a:cubicBezTo>
                  <a:pt x="2337" y="1059"/>
                  <a:pt x="2397" y="990"/>
                  <a:pt x="2445" y="873"/>
                </a:cubicBezTo>
                <a:lnTo>
                  <a:pt x="2460" y="837"/>
                </a:lnTo>
                <a:lnTo>
                  <a:pt x="2421" y="836"/>
                </a:lnTo>
                <a:cubicBezTo>
                  <a:pt x="2414" y="836"/>
                  <a:pt x="2279" y="835"/>
                  <a:pt x="2193" y="892"/>
                </a:cubicBezTo>
                <a:cubicBezTo>
                  <a:pt x="2195" y="867"/>
                  <a:pt x="2196" y="843"/>
                  <a:pt x="2196" y="818"/>
                </a:cubicBezTo>
                <a:cubicBezTo>
                  <a:pt x="2196" y="815"/>
                  <a:pt x="2197" y="788"/>
                  <a:pt x="2196" y="744"/>
                </a:cubicBezTo>
                <a:cubicBezTo>
                  <a:pt x="2200" y="745"/>
                  <a:pt x="2205" y="745"/>
                  <a:pt x="2211" y="745"/>
                </a:cubicBezTo>
                <a:cubicBezTo>
                  <a:pt x="2233" y="745"/>
                  <a:pt x="2265" y="740"/>
                  <a:pt x="2296" y="718"/>
                </a:cubicBezTo>
                <a:cubicBezTo>
                  <a:pt x="2351" y="678"/>
                  <a:pt x="2382" y="601"/>
                  <a:pt x="2388" y="487"/>
                </a:cubicBezTo>
                <a:lnTo>
                  <a:pt x="2390" y="448"/>
                </a:lnTo>
                <a:lnTo>
                  <a:pt x="2353" y="460"/>
                </a:lnTo>
                <a:cubicBezTo>
                  <a:pt x="2347" y="462"/>
                  <a:pt x="2239" y="498"/>
                  <a:pt x="2181" y="567"/>
                </a:cubicBezTo>
                <a:cubicBezTo>
                  <a:pt x="2177" y="534"/>
                  <a:pt x="2171" y="497"/>
                  <a:pt x="2164" y="459"/>
                </a:cubicBezTo>
                <a:cubicBezTo>
                  <a:pt x="2182" y="458"/>
                  <a:pt x="2206" y="453"/>
                  <a:pt x="2228" y="437"/>
                </a:cubicBezTo>
                <a:cubicBezTo>
                  <a:pt x="2274" y="404"/>
                  <a:pt x="2300" y="340"/>
                  <a:pt x="2305" y="246"/>
                </a:cubicBezTo>
                <a:lnTo>
                  <a:pt x="2307" y="207"/>
                </a:lnTo>
                <a:lnTo>
                  <a:pt x="2270" y="220"/>
                </a:lnTo>
                <a:cubicBezTo>
                  <a:pt x="2259" y="223"/>
                  <a:pt x="2176" y="252"/>
                  <a:pt x="2130" y="307"/>
                </a:cubicBezTo>
                <a:cubicBezTo>
                  <a:pt x="2123" y="282"/>
                  <a:pt x="2116" y="258"/>
                  <a:pt x="2108" y="233"/>
                </a:cubicBezTo>
                <a:cubicBezTo>
                  <a:pt x="2116" y="216"/>
                  <a:pt x="2126" y="184"/>
                  <a:pt x="2114" y="147"/>
                </a:cubicBezTo>
                <a:cubicBezTo>
                  <a:pt x="2098" y="93"/>
                  <a:pt x="2045" y="48"/>
                  <a:pt x="1958" y="13"/>
                </a:cubicBezTo>
                <a:lnTo>
                  <a:pt x="1922" y="0"/>
                </a:lnTo>
                <a:lnTo>
                  <a:pt x="1922" y="38"/>
                </a:lnTo>
                <a:cubicBezTo>
                  <a:pt x="1922" y="52"/>
                  <a:pt x="1923" y="178"/>
                  <a:pt x="1989" y="234"/>
                </a:cubicBezTo>
                <a:cubicBezTo>
                  <a:pt x="2009" y="250"/>
                  <a:pt x="2033" y="259"/>
                  <a:pt x="2060" y="259"/>
                </a:cubicBezTo>
                <a:cubicBezTo>
                  <a:pt x="2060" y="259"/>
                  <a:pt x="2060" y="259"/>
                  <a:pt x="2061" y="259"/>
                </a:cubicBezTo>
                <a:cubicBezTo>
                  <a:pt x="2064" y="271"/>
                  <a:pt x="2068" y="283"/>
                  <a:pt x="2071" y="296"/>
                </a:cubicBezTo>
                <a:cubicBezTo>
                  <a:pt x="2038" y="279"/>
                  <a:pt x="1994" y="269"/>
                  <a:pt x="1941" y="267"/>
                </a:cubicBezTo>
                <a:lnTo>
                  <a:pt x="1902" y="264"/>
                </a:lnTo>
                <a:lnTo>
                  <a:pt x="1914" y="302"/>
                </a:lnTo>
                <a:cubicBezTo>
                  <a:pt x="1918" y="315"/>
                  <a:pt x="1960" y="434"/>
                  <a:pt x="2040" y="465"/>
                </a:cubicBezTo>
                <a:cubicBezTo>
                  <a:pt x="2053" y="470"/>
                  <a:pt x="2066" y="473"/>
                  <a:pt x="2079" y="473"/>
                </a:cubicBezTo>
                <a:cubicBezTo>
                  <a:pt x="2090" y="473"/>
                  <a:pt x="2101" y="471"/>
                  <a:pt x="2111" y="468"/>
                </a:cubicBezTo>
                <a:cubicBezTo>
                  <a:pt x="2118" y="503"/>
                  <a:pt x="2123" y="536"/>
                  <a:pt x="2127" y="567"/>
                </a:cubicBezTo>
                <a:cubicBezTo>
                  <a:pt x="2083" y="539"/>
                  <a:pt x="2021" y="523"/>
                  <a:pt x="1942" y="518"/>
                </a:cubicBezTo>
                <a:lnTo>
                  <a:pt x="1903" y="516"/>
                </a:lnTo>
                <a:lnTo>
                  <a:pt x="1915" y="553"/>
                </a:lnTo>
                <a:cubicBezTo>
                  <a:pt x="1917" y="560"/>
                  <a:pt x="1969" y="714"/>
                  <a:pt x="2068" y="753"/>
                </a:cubicBezTo>
                <a:cubicBezTo>
                  <a:pt x="2083" y="759"/>
                  <a:pt x="2099" y="762"/>
                  <a:pt x="2114" y="762"/>
                </a:cubicBezTo>
                <a:cubicBezTo>
                  <a:pt x="2124" y="762"/>
                  <a:pt x="2133" y="760"/>
                  <a:pt x="2143" y="758"/>
                </a:cubicBezTo>
                <a:cubicBezTo>
                  <a:pt x="2144" y="795"/>
                  <a:pt x="2143" y="816"/>
                  <a:pt x="2143" y="817"/>
                </a:cubicBezTo>
                <a:cubicBezTo>
                  <a:pt x="2143" y="836"/>
                  <a:pt x="2142" y="855"/>
                  <a:pt x="2141" y="873"/>
                </a:cubicBezTo>
                <a:cubicBezTo>
                  <a:pt x="2106" y="828"/>
                  <a:pt x="2047" y="789"/>
                  <a:pt x="1966" y="755"/>
                </a:cubicBezTo>
                <a:lnTo>
                  <a:pt x="1930" y="740"/>
                </a:lnTo>
                <a:lnTo>
                  <a:pt x="1929" y="780"/>
                </a:lnTo>
                <a:cubicBezTo>
                  <a:pt x="1929" y="787"/>
                  <a:pt x="1927" y="967"/>
                  <a:pt x="2016" y="1042"/>
                </a:cubicBezTo>
                <a:cubicBezTo>
                  <a:pt x="2041" y="1064"/>
                  <a:pt x="2071" y="1075"/>
                  <a:pt x="2106" y="1076"/>
                </a:cubicBezTo>
                <a:cubicBezTo>
                  <a:pt x="2092" y="1120"/>
                  <a:pt x="2076" y="1164"/>
                  <a:pt x="2057" y="1205"/>
                </a:cubicBezTo>
                <a:cubicBezTo>
                  <a:pt x="2035" y="1132"/>
                  <a:pt x="1968" y="1064"/>
                  <a:pt x="1857" y="1002"/>
                </a:cubicBezTo>
                <a:lnTo>
                  <a:pt x="1822" y="983"/>
                </a:lnTo>
                <a:lnTo>
                  <a:pt x="1817" y="1021"/>
                </a:lnTo>
                <a:cubicBezTo>
                  <a:pt x="1816" y="1030"/>
                  <a:pt x="1790" y="1228"/>
                  <a:pt x="1877" y="1323"/>
                </a:cubicBezTo>
                <a:cubicBezTo>
                  <a:pt x="1899" y="1347"/>
                  <a:pt x="1926" y="1362"/>
                  <a:pt x="1958" y="1369"/>
                </a:cubicBezTo>
                <a:cubicBezTo>
                  <a:pt x="1920" y="1419"/>
                  <a:pt x="1877" y="1465"/>
                  <a:pt x="1830" y="1506"/>
                </a:cubicBezTo>
                <a:cubicBezTo>
                  <a:pt x="1830" y="1505"/>
                  <a:pt x="1830" y="1504"/>
                  <a:pt x="1830" y="1503"/>
                </a:cubicBezTo>
                <a:cubicBezTo>
                  <a:pt x="1843" y="1409"/>
                  <a:pt x="1794" y="1302"/>
                  <a:pt x="1684" y="1184"/>
                </a:cubicBezTo>
                <a:lnTo>
                  <a:pt x="1657" y="1156"/>
                </a:lnTo>
                <a:lnTo>
                  <a:pt x="1640" y="1191"/>
                </a:lnTo>
                <a:cubicBezTo>
                  <a:pt x="1636" y="1200"/>
                  <a:pt x="1538" y="1409"/>
                  <a:pt x="1600" y="1543"/>
                </a:cubicBezTo>
                <a:cubicBezTo>
                  <a:pt x="1615" y="1575"/>
                  <a:pt x="1638" y="1600"/>
                  <a:pt x="1668" y="1618"/>
                </a:cubicBezTo>
                <a:cubicBezTo>
                  <a:pt x="1602" y="1655"/>
                  <a:pt x="1529" y="1684"/>
                  <a:pt x="1453" y="1703"/>
                </a:cubicBezTo>
                <a:lnTo>
                  <a:pt x="1466" y="1755"/>
                </a:lnTo>
                <a:cubicBezTo>
                  <a:pt x="1561" y="1730"/>
                  <a:pt x="1651" y="1693"/>
                  <a:pt x="1732" y="1643"/>
                </a:cubicBezTo>
                <a:lnTo>
                  <a:pt x="1734" y="1644"/>
                </a:lnTo>
                <a:lnTo>
                  <a:pt x="1738" y="1651"/>
                </a:lnTo>
                <a:cubicBezTo>
                  <a:pt x="1739" y="1654"/>
                  <a:pt x="1782" y="1723"/>
                  <a:pt x="1873" y="1736"/>
                </a:cubicBezTo>
                <a:cubicBezTo>
                  <a:pt x="1883" y="1737"/>
                  <a:pt x="1893" y="1738"/>
                  <a:pt x="1904" y="1738"/>
                </a:cubicBezTo>
                <a:cubicBezTo>
                  <a:pt x="1990" y="1738"/>
                  <a:pt x="2087" y="1688"/>
                  <a:pt x="2192" y="1590"/>
                </a:cubicBezTo>
                <a:lnTo>
                  <a:pt x="2221" y="1563"/>
                </a:lnTo>
                <a:lnTo>
                  <a:pt x="2185" y="1546"/>
                </a:lnTo>
                <a:cubicBezTo>
                  <a:pt x="2178" y="1543"/>
                  <a:pt x="2049" y="1482"/>
                  <a:pt x="1928" y="1485"/>
                </a:cubicBezTo>
                <a:cubicBezTo>
                  <a:pt x="1958" y="1455"/>
                  <a:pt x="1985" y="1422"/>
                  <a:pt x="2010" y="1388"/>
                </a:cubicBezTo>
                <a:cubicBezTo>
                  <a:pt x="2029" y="1406"/>
                  <a:pt x="2065" y="1432"/>
                  <a:pt x="2119" y="1435"/>
                </a:cubicBezTo>
                <a:cubicBezTo>
                  <a:pt x="2123" y="1436"/>
                  <a:pt x="2127" y="1436"/>
                  <a:pt x="2131" y="1436"/>
                </a:cubicBezTo>
                <a:cubicBezTo>
                  <a:pt x="2210" y="1436"/>
                  <a:pt x="2295" y="1386"/>
                  <a:pt x="2385" y="1288"/>
                </a:cubicBezTo>
                <a:lnTo>
                  <a:pt x="2412" y="1259"/>
                </a:lnTo>
                <a:lnTo>
                  <a:pt x="2375" y="1245"/>
                </a:lnTo>
                <a:cubicBezTo>
                  <a:pt x="2368" y="1242"/>
                  <a:pt x="2222" y="1187"/>
                  <a:pt x="2110" y="1217"/>
                </a:cubicBezTo>
                <a:cubicBezTo>
                  <a:pt x="2131" y="1171"/>
                  <a:pt x="2148" y="1124"/>
                  <a:pt x="2161" y="1075"/>
                </a:cubicBezTo>
                <a:cubicBezTo>
                  <a:pt x="2176" y="1081"/>
                  <a:pt x="2196" y="1087"/>
                  <a:pt x="2221" y="1087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44E41D83-42EB-1EF2-0138-EEFBD6D91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274899" y="1825457"/>
            <a:ext cx="310405" cy="277829"/>
          </a:xfrm>
          <a:custGeom>
            <a:avLst/>
            <a:gdLst>
              <a:gd name="T0" fmla="*/ 1251 w 2449"/>
              <a:gd name="T1" fmla="*/ 223 h 2448"/>
              <a:gd name="T2" fmla="*/ 1198 w 2449"/>
              <a:gd name="T3" fmla="*/ 456 h 2448"/>
              <a:gd name="T4" fmla="*/ 1251 w 2449"/>
              <a:gd name="T5" fmla="*/ 223 h 2448"/>
              <a:gd name="T6" fmla="*/ 536 w 2449"/>
              <a:gd name="T7" fmla="*/ 497 h 2448"/>
              <a:gd name="T8" fmla="*/ 663 w 2449"/>
              <a:gd name="T9" fmla="*/ 700 h 2448"/>
              <a:gd name="T10" fmla="*/ 536 w 2449"/>
              <a:gd name="T11" fmla="*/ 497 h 2448"/>
              <a:gd name="T12" fmla="*/ 224 w 2449"/>
              <a:gd name="T13" fmla="*/ 1250 h 2448"/>
              <a:gd name="T14" fmla="*/ 457 w 2449"/>
              <a:gd name="T15" fmla="*/ 1197 h 2448"/>
              <a:gd name="T16" fmla="*/ 224 w 2449"/>
              <a:gd name="T17" fmla="*/ 1250 h 2448"/>
              <a:gd name="T18" fmla="*/ 498 w 2449"/>
              <a:gd name="T19" fmla="*/ 1912 h 2448"/>
              <a:gd name="T20" fmla="*/ 701 w 2449"/>
              <a:gd name="T21" fmla="*/ 1785 h 2448"/>
              <a:gd name="T22" fmla="*/ 498 w 2449"/>
              <a:gd name="T23" fmla="*/ 1912 h 2448"/>
              <a:gd name="T24" fmla="*/ 1198 w 2449"/>
              <a:gd name="T25" fmla="*/ 2224 h 2448"/>
              <a:gd name="T26" fmla="*/ 1251 w 2449"/>
              <a:gd name="T27" fmla="*/ 1991 h 2448"/>
              <a:gd name="T28" fmla="*/ 1198 w 2449"/>
              <a:gd name="T29" fmla="*/ 2224 h 2448"/>
              <a:gd name="T30" fmla="*/ 1950 w 2449"/>
              <a:gd name="T31" fmla="*/ 535 h 2448"/>
              <a:gd name="T32" fmla="*/ 1748 w 2449"/>
              <a:gd name="T33" fmla="*/ 662 h 2448"/>
              <a:gd name="T34" fmla="*/ 1950 w 2449"/>
              <a:gd name="T35" fmla="*/ 535 h 2448"/>
              <a:gd name="T36" fmla="*/ 1748 w 2449"/>
              <a:gd name="T37" fmla="*/ 1785 h 2448"/>
              <a:gd name="T38" fmla="*/ 1950 w 2449"/>
              <a:gd name="T39" fmla="*/ 1912 h 2448"/>
              <a:gd name="T40" fmla="*/ 1748 w 2449"/>
              <a:gd name="T41" fmla="*/ 1785 h 2448"/>
              <a:gd name="T42" fmla="*/ 1251 w 2449"/>
              <a:gd name="T43" fmla="*/ 1305 h 2448"/>
              <a:gd name="T44" fmla="*/ 1251 w 2449"/>
              <a:gd name="T45" fmla="*/ 619 h 2448"/>
              <a:gd name="T46" fmla="*/ 1198 w 2449"/>
              <a:gd name="T47" fmla="*/ 1162 h 2448"/>
              <a:gd name="T48" fmla="*/ 942 w 2449"/>
              <a:gd name="T49" fmla="*/ 903 h 2448"/>
              <a:gd name="T50" fmla="*/ 885 w 2449"/>
              <a:gd name="T51" fmla="*/ 922 h 2448"/>
              <a:gd name="T52" fmla="*/ 1126 w 2449"/>
              <a:gd name="T53" fmla="*/ 1162 h 2448"/>
              <a:gd name="T54" fmla="*/ 1198 w 2449"/>
              <a:gd name="T55" fmla="*/ 1332 h 2448"/>
              <a:gd name="T56" fmla="*/ 1251 w 2449"/>
              <a:gd name="T57" fmla="*/ 1305 h 2448"/>
              <a:gd name="T58" fmla="*/ 1992 w 2449"/>
              <a:gd name="T59" fmla="*/ 1250 h 2448"/>
              <a:gd name="T60" fmla="*/ 2225 w 2449"/>
              <a:gd name="T61" fmla="*/ 1197 h 2448"/>
              <a:gd name="T62" fmla="*/ 1992 w 2449"/>
              <a:gd name="T63" fmla="*/ 1250 h 2448"/>
              <a:gd name="T64" fmla="*/ 1224 w 2449"/>
              <a:gd name="T65" fmla="*/ 0 h 2448"/>
              <a:gd name="T66" fmla="*/ 1224 w 2449"/>
              <a:gd name="T67" fmla="*/ 2448 h 2448"/>
              <a:gd name="T68" fmla="*/ 1251 w 2449"/>
              <a:gd name="T69" fmla="*/ 2395 h 2448"/>
              <a:gd name="T70" fmla="*/ 53 w 2449"/>
              <a:gd name="T71" fmla="*/ 1224 h 2448"/>
              <a:gd name="T72" fmla="*/ 2396 w 2449"/>
              <a:gd name="T73" fmla="*/ 1224 h 2448"/>
              <a:gd name="T74" fmla="*/ 2449 w 2449"/>
              <a:gd name="T75" fmla="*/ 1250 h 2448"/>
              <a:gd name="T76" fmla="*/ 1224 w 2449"/>
              <a:gd name="T77" fmla="*/ 0 h 2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449" h="2448">
                <a:moveTo>
                  <a:pt x="1251" y="223"/>
                </a:moveTo>
                <a:lnTo>
                  <a:pt x="1251" y="223"/>
                </a:lnTo>
                <a:lnTo>
                  <a:pt x="1198" y="223"/>
                </a:lnTo>
                <a:lnTo>
                  <a:pt x="1198" y="456"/>
                </a:lnTo>
                <a:lnTo>
                  <a:pt x="1251" y="456"/>
                </a:lnTo>
                <a:lnTo>
                  <a:pt x="1251" y="223"/>
                </a:lnTo>
                <a:close/>
                <a:moveTo>
                  <a:pt x="536" y="497"/>
                </a:moveTo>
                <a:lnTo>
                  <a:pt x="536" y="497"/>
                </a:lnTo>
                <a:lnTo>
                  <a:pt x="498" y="535"/>
                </a:lnTo>
                <a:lnTo>
                  <a:pt x="663" y="700"/>
                </a:lnTo>
                <a:lnTo>
                  <a:pt x="701" y="662"/>
                </a:lnTo>
                <a:lnTo>
                  <a:pt x="536" y="497"/>
                </a:lnTo>
                <a:close/>
                <a:moveTo>
                  <a:pt x="224" y="1250"/>
                </a:moveTo>
                <a:lnTo>
                  <a:pt x="224" y="1250"/>
                </a:lnTo>
                <a:lnTo>
                  <a:pt x="457" y="1250"/>
                </a:lnTo>
                <a:lnTo>
                  <a:pt x="457" y="1197"/>
                </a:lnTo>
                <a:lnTo>
                  <a:pt x="224" y="1197"/>
                </a:lnTo>
                <a:lnTo>
                  <a:pt x="224" y="1250"/>
                </a:lnTo>
                <a:close/>
                <a:moveTo>
                  <a:pt x="498" y="1912"/>
                </a:moveTo>
                <a:lnTo>
                  <a:pt x="498" y="1912"/>
                </a:lnTo>
                <a:lnTo>
                  <a:pt x="536" y="1949"/>
                </a:lnTo>
                <a:lnTo>
                  <a:pt x="701" y="1785"/>
                </a:lnTo>
                <a:lnTo>
                  <a:pt x="663" y="1747"/>
                </a:lnTo>
                <a:lnTo>
                  <a:pt x="498" y="1912"/>
                </a:lnTo>
                <a:close/>
                <a:moveTo>
                  <a:pt x="1198" y="2224"/>
                </a:moveTo>
                <a:lnTo>
                  <a:pt x="1198" y="2224"/>
                </a:lnTo>
                <a:lnTo>
                  <a:pt x="1251" y="2224"/>
                </a:lnTo>
                <a:lnTo>
                  <a:pt x="1251" y="1991"/>
                </a:lnTo>
                <a:lnTo>
                  <a:pt x="1198" y="1991"/>
                </a:lnTo>
                <a:lnTo>
                  <a:pt x="1198" y="2224"/>
                </a:lnTo>
                <a:close/>
                <a:moveTo>
                  <a:pt x="1950" y="535"/>
                </a:moveTo>
                <a:lnTo>
                  <a:pt x="1950" y="535"/>
                </a:lnTo>
                <a:lnTo>
                  <a:pt x="1913" y="497"/>
                </a:lnTo>
                <a:lnTo>
                  <a:pt x="1748" y="662"/>
                </a:lnTo>
                <a:lnTo>
                  <a:pt x="1786" y="700"/>
                </a:lnTo>
                <a:lnTo>
                  <a:pt x="1950" y="535"/>
                </a:lnTo>
                <a:close/>
                <a:moveTo>
                  <a:pt x="1748" y="1785"/>
                </a:moveTo>
                <a:lnTo>
                  <a:pt x="1748" y="1785"/>
                </a:lnTo>
                <a:lnTo>
                  <a:pt x="1913" y="1949"/>
                </a:lnTo>
                <a:lnTo>
                  <a:pt x="1950" y="1912"/>
                </a:lnTo>
                <a:lnTo>
                  <a:pt x="1786" y="1747"/>
                </a:lnTo>
                <a:lnTo>
                  <a:pt x="1748" y="1785"/>
                </a:lnTo>
                <a:close/>
                <a:moveTo>
                  <a:pt x="1251" y="1305"/>
                </a:moveTo>
                <a:lnTo>
                  <a:pt x="1251" y="1305"/>
                </a:lnTo>
                <a:lnTo>
                  <a:pt x="1251" y="1305"/>
                </a:lnTo>
                <a:lnTo>
                  <a:pt x="1251" y="619"/>
                </a:lnTo>
                <a:lnTo>
                  <a:pt x="1198" y="619"/>
                </a:lnTo>
                <a:lnTo>
                  <a:pt x="1198" y="1162"/>
                </a:lnTo>
                <a:cubicBezTo>
                  <a:pt x="1185" y="1146"/>
                  <a:pt x="1173" y="1134"/>
                  <a:pt x="1164" y="1125"/>
                </a:cubicBezTo>
                <a:cubicBezTo>
                  <a:pt x="1110" y="1070"/>
                  <a:pt x="944" y="905"/>
                  <a:pt x="942" y="903"/>
                </a:cubicBezTo>
                <a:lnTo>
                  <a:pt x="923" y="885"/>
                </a:lnTo>
                <a:lnTo>
                  <a:pt x="885" y="922"/>
                </a:lnTo>
                <a:lnTo>
                  <a:pt x="904" y="941"/>
                </a:lnTo>
                <a:cubicBezTo>
                  <a:pt x="906" y="943"/>
                  <a:pt x="1072" y="1107"/>
                  <a:pt x="1126" y="1162"/>
                </a:cubicBezTo>
                <a:cubicBezTo>
                  <a:pt x="1151" y="1188"/>
                  <a:pt x="1198" y="1235"/>
                  <a:pt x="1198" y="1305"/>
                </a:cubicBezTo>
                <a:lnTo>
                  <a:pt x="1198" y="1332"/>
                </a:lnTo>
                <a:lnTo>
                  <a:pt x="1251" y="1332"/>
                </a:lnTo>
                <a:lnTo>
                  <a:pt x="1251" y="1305"/>
                </a:lnTo>
                <a:close/>
                <a:moveTo>
                  <a:pt x="1992" y="1250"/>
                </a:moveTo>
                <a:lnTo>
                  <a:pt x="1992" y="1250"/>
                </a:lnTo>
                <a:lnTo>
                  <a:pt x="2225" y="1250"/>
                </a:lnTo>
                <a:lnTo>
                  <a:pt x="2225" y="1197"/>
                </a:lnTo>
                <a:lnTo>
                  <a:pt x="1992" y="1197"/>
                </a:lnTo>
                <a:lnTo>
                  <a:pt x="1992" y="1250"/>
                </a:lnTo>
                <a:close/>
                <a:moveTo>
                  <a:pt x="1224" y="0"/>
                </a:moveTo>
                <a:lnTo>
                  <a:pt x="1224" y="0"/>
                </a:lnTo>
                <a:cubicBezTo>
                  <a:pt x="549" y="0"/>
                  <a:pt x="0" y="548"/>
                  <a:pt x="0" y="1224"/>
                </a:cubicBezTo>
                <a:cubicBezTo>
                  <a:pt x="0" y="1899"/>
                  <a:pt x="549" y="2448"/>
                  <a:pt x="1224" y="2448"/>
                </a:cubicBezTo>
                <a:lnTo>
                  <a:pt x="1251" y="2448"/>
                </a:lnTo>
                <a:lnTo>
                  <a:pt x="1251" y="2395"/>
                </a:lnTo>
                <a:lnTo>
                  <a:pt x="1224" y="2395"/>
                </a:lnTo>
                <a:cubicBezTo>
                  <a:pt x="578" y="2395"/>
                  <a:pt x="53" y="1870"/>
                  <a:pt x="53" y="1224"/>
                </a:cubicBezTo>
                <a:cubicBezTo>
                  <a:pt x="53" y="577"/>
                  <a:pt x="578" y="52"/>
                  <a:pt x="1224" y="52"/>
                </a:cubicBezTo>
                <a:cubicBezTo>
                  <a:pt x="1871" y="52"/>
                  <a:pt x="2396" y="577"/>
                  <a:pt x="2396" y="1224"/>
                </a:cubicBezTo>
                <a:lnTo>
                  <a:pt x="2396" y="1250"/>
                </a:lnTo>
                <a:lnTo>
                  <a:pt x="2449" y="1250"/>
                </a:lnTo>
                <a:lnTo>
                  <a:pt x="2449" y="1224"/>
                </a:lnTo>
                <a:cubicBezTo>
                  <a:pt x="2449" y="548"/>
                  <a:pt x="1900" y="0"/>
                  <a:pt x="1224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2" name="Freeform 25">
            <a:extLst>
              <a:ext uri="{FF2B5EF4-FFF2-40B4-BE49-F238E27FC236}">
                <a16:creationId xmlns:a16="http://schemas.microsoft.com/office/drawing/2014/main" id="{AA556622-CF1F-3551-A95D-34BAAF3E0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89176" y="1798561"/>
            <a:ext cx="320394" cy="209576"/>
          </a:xfrm>
          <a:custGeom>
            <a:avLst/>
            <a:gdLst>
              <a:gd name="T0" fmla="*/ 811 w 2460"/>
              <a:gd name="T1" fmla="*/ 1520 h 1755"/>
              <a:gd name="T2" fmla="*/ 605 w 2460"/>
              <a:gd name="T3" fmla="*/ 1555 h 1755"/>
              <a:gd name="T4" fmla="*/ 450 w 2460"/>
              <a:gd name="T5" fmla="*/ 1236 h 1755"/>
              <a:gd name="T6" fmla="*/ 337 w 2460"/>
              <a:gd name="T7" fmla="*/ 1382 h 1755"/>
              <a:gd name="T8" fmla="*/ 337 w 2460"/>
              <a:gd name="T9" fmla="*/ 1382 h 1755"/>
              <a:gd name="T10" fmla="*/ 475 w 2460"/>
              <a:gd name="T11" fmla="*/ 822 h 1755"/>
              <a:gd name="T12" fmla="*/ 212 w 2460"/>
              <a:gd name="T13" fmla="*/ 287 h 1755"/>
              <a:gd name="T14" fmla="*/ 81 w 2460"/>
              <a:gd name="T15" fmla="*/ 891 h 1755"/>
              <a:gd name="T16" fmla="*/ 254 w 2460"/>
              <a:gd name="T17" fmla="*/ 692 h 1755"/>
              <a:gd name="T18" fmla="*/ 323 w 2460"/>
              <a:gd name="T19" fmla="*/ 652 h 1755"/>
              <a:gd name="T20" fmla="*/ 359 w 2460"/>
              <a:gd name="T21" fmla="*/ 413 h 1755"/>
              <a:gd name="T22" fmla="*/ 359 w 2460"/>
              <a:gd name="T23" fmla="*/ 415 h 1755"/>
              <a:gd name="T24" fmla="*/ 397 w 2460"/>
              <a:gd name="T25" fmla="*/ 206 h 1755"/>
              <a:gd name="T26" fmla="*/ 775 w 2460"/>
              <a:gd name="T27" fmla="*/ 1184 h 1755"/>
              <a:gd name="T28" fmla="*/ 637 w 2460"/>
              <a:gd name="T29" fmla="*/ 983 h 1755"/>
              <a:gd name="T30" fmla="*/ 529 w 2460"/>
              <a:gd name="T31" fmla="*/ 740 h 1755"/>
              <a:gd name="T32" fmla="*/ 391 w 2460"/>
              <a:gd name="T33" fmla="*/ 753 h 1755"/>
              <a:gd name="T34" fmla="*/ 380 w 2460"/>
              <a:gd name="T35" fmla="*/ 473 h 1755"/>
              <a:gd name="T36" fmla="*/ 399 w 2460"/>
              <a:gd name="T37" fmla="*/ 259 h 1755"/>
              <a:gd name="T38" fmla="*/ 345 w 2460"/>
              <a:gd name="T39" fmla="*/ 147 h 1755"/>
              <a:gd name="T40" fmla="*/ 231 w 2460"/>
              <a:gd name="T41" fmla="*/ 437 h 1755"/>
              <a:gd name="T42" fmla="*/ 164 w 2460"/>
              <a:gd name="T43" fmla="*/ 718 h 1755"/>
              <a:gd name="T44" fmla="*/ 0 w 2460"/>
              <a:gd name="T45" fmla="*/ 837 h 1755"/>
              <a:gd name="T46" fmla="*/ 84 w 2460"/>
              <a:gd name="T47" fmla="*/ 1245 h 1755"/>
              <a:gd name="T48" fmla="*/ 531 w 2460"/>
              <a:gd name="T49" fmla="*/ 1485 h 1755"/>
              <a:gd name="T50" fmla="*/ 721 w 2460"/>
              <a:gd name="T51" fmla="*/ 1651 h 1755"/>
              <a:gd name="T52" fmla="*/ 859 w 2460"/>
              <a:gd name="T53" fmla="*/ 1543 h 1755"/>
              <a:gd name="T54" fmla="*/ 2155 w 2460"/>
              <a:gd name="T55" fmla="*/ 365 h 1755"/>
              <a:gd name="T56" fmla="*/ 2118 w 2460"/>
              <a:gd name="T57" fmla="*/ 1022 h 1755"/>
              <a:gd name="T58" fmla="*/ 2317 w 2460"/>
              <a:gd name="T59" fmla="*/ 1282 h 1755"/>
              <a:gd name="T60" fmla="*/ 2317 w 2460"/>
              <a:gd name="T61" fmla="*/ 1282 h 1755"/>
              <a:gd name="T62" fmla="*/ 2009 w 2460"/>
              <a:gd name="T63" fmla="*/ 1235 h 1755"/>
              <a:gd name="T64" fmla="*/ 1813 w 2460"/>
              <a:gd name="T65" fmla="*/ 1588 h 1755"/>
              <a:gd name="T66" fmla="*/ 1737 w 2460"/>
              <a:gd name="T67" fmla="*/ 1577 h 1755"/>
              <a:gd name="T68" fmla="*/ 2087 w 2460"/>
              <a:gd name="T69" fmla="*/ 703 h 1755"/>
              <a:gd name="T70" fmla="*/ 2059 w 2460"/>
              <a:gd name="T71" fmla="*/ 416 h 1755"/>
              <a:gd name="T72" fmla="*/ 2100 w 2460"/>
              <a:gd name="T73" fmla="*/ 415 h 1755"/>
              <a:gd name="T74" fmla="*/ 2063 w 2460"/>
              <a:gd name="T75" fmla="*/ 161 h 1755"/>
              <a:gd name="T76" fmla="*/ 2378 w 2460"/>
              <a:gd name="T77" fmla="*/ 891 h 1755"/>
              <a:gd name="T78" fmla="*/ 2331 w 2460"/>
              <a:gd name="T79" fmla="*/ 526 h 1755"/>
              <a:gd name="T80" fmla="*/ 2265 w 2460"/>
              <a:gd name="T81" fmla="*/ 1080 h 1755"/>
              <a:gd name="T82" fmla="*/ 2196 w 2460"/>
              <a:gd name="T83" fmla="*/ 744 h 1755"/>
              <a:gd name="T84" fmla="*/ 2181 w 2460"/>
              <a:gd name="T85" fmla="*/ 567 h 1755"/>
              <a:gd name="T86" fmla="*/ 2130 w 2460"/>
              <a:gd name="T87" fmla="*/ 307 h 1755"/>
              <a:gd name="T88" fmla="*/ 1989 w 2460"/>
              <a:gd name="T89" fmla="*/ 234 h 1755"/>
              <a:gd name="T90" fmla="*/ 1914 w 2460"/>
              <a:gd name="T91" fmla="*/ 302 h 1755"/>
              <a:gd name="T92" fmla="*/ 1903 w 2460"/>
              <a:gd name="T93" fmla="*/ 516 h 1755"/>
              <a:gd name="T94" fmla="*/ 2141 w 2460"/>
              <a:gd name="T95" fmla="*/ 873 h 1755"/>
              <a:gd name="T96" fmla="*/ 2057 w 2460"/>
              <a:gd name="T97" fmla="*/ 1205 h 1755"/>
              <a:gd name="T98" fmla="*/ 1830 w 2460"/>
              <a:gd name="T99" fmla="*/ 1506 h 1755"/>
              <a:gd name="T100" fmla="*/ 1668 w 2460"/>
              <a:gd name="T101" fmla="*/ 1618 h 1755"/>
              <a:gd name="T102" fmla="*/ 1873 w 2460"/>
              <a:gd name="T103" fmla="*/ 1736 h 1755"/>
              <a:gd name="T104" fmla="*/ 2010 w 2460"/>
              <a:gd name="T105" fmla="*/ 1388 h 1755"/>
              <a:gd name="T106" fmla="*/ 2110 w 2460"/>
              <a:gd name="T107" fmla="*/ 1217 h 1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460" h="1755">
                <a:moveTo>
                  <a:pt x="736" y="1586"/>
                </a:moveTo>
                <a:lnTo>
                  <a:pt x="736" y="1586"/>
                </a:lnTo>
                <a:cubicBezTo>
                  <a:pt x="731" y="1583"/>
                  <a:pt x="727" y="1580"/>
                  <a:pt x="722" y="1577"/>
                </a:cubicBezTo>
                <a:cubicBezTo>
                  <a:pt x="707" y="1562"/>
                  <a:pt x="687" y="1535"/>
                  <a:pt x="682" y="1494"/>
                </a:cubicBezTo>
                <a:cubicBezTo>
                  <a:pt x="673" y="1427"/>
                  <a:pt x="709" y="1343"/>
                  <a:pt x="787" y="1252"/>
                </a:cubicBezTo>
                <a:cubicBezTo>
                  <a:pt x="810" y="1314"/>
                  <a:pt x="848" y="1439"/>
                  <a:pt x="811" y="1520"/>
                </a:cubicBezTo>
                <a:cubicBezTo>
                  <a:pt x="796" y="1552"/>
                  <a:pt x="771" y="1573"/>
                  <a:pt x="736" y="1586"/>
                </a:cubicBezTo>
                <a:close/>
                <a:moveTo>
                  <a:pt x="577" y="1683"/>
                </a:moveTo>
                <a:lnTo>
                  <a:pt x="577" y="1683"/>
                </a:lnTo>
                <a:cubicBezTo>
                  <a:pt x="509" y="1692"/>
                  <a:pt x="426" y="1656"/>
                  <a:pt x="335" y="1578"/>
                </a:cubicBezTo>
                <a:cubicBezTo>
                  <a:pt x="397" y="1555"/>
                  <a:pt x="522" y="1516"/>
                  <a:pt x="603" y="1554"/>
                </a:cubicBezTo>
                <a:cubicBezTo>
                  <a:pt x="604" y="1555"/>
                  <a:pt x="604" y="1555"/>
                  <a:pt x="605" y="1555"/>
                </a:cubicBezTo>
                <a:cubicBezTo>
                  <a:pt x="618" y="1567"/>
                  <a:pt x="632" y="1578"/>
                  <a:pt x="646" y="1588"/>
                </a:cubicBezTo>
                <a:cubicBezTo>
                  <a:pt x="656" y="1600"/>
                  <a:pt x="664" y="1615"/>
                  <a:pt x="669" y="1632"/>
                </a:cubicBezTo>
                <a:cubicBezTo>
                  <a:pt x="657" y="1647"/>
                  <a:pt x="627" y="1676"/>
                  <a:pt x="577" y="1683"/>
                </a:cubicBezTo>
                <a:close/>
                <a:moveTo>
                  <a:pt x="462" y="1313"/>
                </a:moveTo>
                <a:lnTo>
                  <a:pt x="462" y="1313"/>
                </a:lnTo>
                <a:cubicBezTo>
                  <a:pt x="454" y="1297"/>
                  <a:pt x="444" y="1270"/>
                  <a:pt x="450" y="1236"/>
                </a:cubicBezTo>
                <a:cubicBezTo>
                  <a:pt x="459" y="1180"/>
                  <a:pt x="508" y="1123"/>
                  <a:pt x="592" y="1070"/>
                </a:cubicBezTo>
                <a:cubicBezTo>
                  <a:pt x="595" y="1128"/>
                  <a:pt x="592" y="1233"/>
                  <a:pt x="542" y="1287"/>
                </a:cubicBezTo>
                <a:cubicBezTo>
                  <a:pt x="523" y="1308"/>
                  <a:pt x="498" y="1319"/>
                  <a:pt x="467" y="1320"/>
                </a:cubicBezTo>
                <a:cubicBezTo>
                  <a:pt x="465" y="1318"/>
                  <a:pt x="464" y="1315"/>
                  <a:pt x="462" y="1313"/>
                </a:cubicBezTo>
                <a:close/>
                <a:moveTo>
                  <a:pt x="337" y="1382"/>
                </a:moveTo>
                <a:lnTo>
                  <a:pt x="337" y="1382"/>
                </a:lnTo>
                <a:cubicBezTo>
                  <a:pt x="281" y="1386"/>
                  <a:pt x="213" y="1351"/>
                  <a:pt x="142" y="1282"/>
                </a:cubicBezTo>
                <a:cubicBezTo>
                  <a:pt x="205" y="1264"/>
                  <a:pt x="305" y="1247"/>
                  <a:pt x="365" y="1280"/>
                </a:cubicBezTo>
                <a:cubicBezTo>
                  <a:pt x="378" y="1287"/>
                  <a:pt x="388" y="1296"/>
                  <a:pt x="396" y="1307"/>
                </a:cubicBezTo>
                <a:cubicBezTo>
                  <a:pt x="399" y="1313"/>
                  <a:pt x="403" y="1319"/>
                  <a:pt x="406" y="1325"/>
                </a:cubicBezTo>
                <a:cubicBezTo>
                  <a:pt x="410" y="1331"/>
                  <a:pt x="413" y="1339"/>
                  <a:pt x="415" y="1347"/>
                </a:cubicBezTo>
                <a:cubicBezTo>
                  <a:pt x="403" y="1359"/>
                  <a:pt x="377" y="1380"/>
                  <a:pt x="337" y="1382"/>
                </a:cubicBezTo>
                <a:close/>
                <a:moveTo>
                  <a:pt x="342" y="1022"/>
                </a:moveTo>
                <a:lnTo>
                  <a:pt x="342" y="1022"/>
                </a:lnTo>
                <a:cubicBezTo>
                  <a:pt x="340" y="1018"/>
                  <a:pt x="338" y="1012"/>
                  <a:pt x="336" y="1005"/>
                </a:cubicBezTo>
                <a:cubicBezTo>
                  <a:pt x="335" y="1001"/>
                  <a:pt x="334" y="997"/>
                  <a:pt x="333" y="992"/>
                </a:cubicBezTo>
                <a:cubicBezTo>
                  <a:pt x="332" y="980"/>
                  <a:pt x="332" y="965"/>
                  <a:pt x="337" y="949"/>
                </a:cubicBezTo>
                <a:cubicBezTo>
                  <a:pt x="351" y="903"/>
                  <a:pt x="399" y="859"/>
                  <a:pt x="475" y="822"/>
                </a:cubicBezTo>
                <a:cubicBezTo>
                  <a:pt x="470" y="879"/>
                  <a:pt x="453" y="964"/>
                  <a:pt x="409" y="1002"/>
                </a:cubicBezTo>
                <a:cubicBezTo>
                  <a:pt x="390" y="1018"/>
                  <a:pt x="368" y="1024"/>
                  <a:pt x="342" y="1022"/>
                </a:cubicBezTo>
                <a:close/>
                <a:moveTo>
                  <a:pt x="303" y="406"/>
                </a:moveTo>
                <a:lnTo>
                  <a:pt x="303" y="406"/>
                </a:lnTo>
                <a:cubicBezTo>
                  <a:pt x="293" y="407"/>
                  <a:pt x="277" y="405"/>
                  <a:pt x="261" y="393"/>
                </a:cubicBezTo>
                <a:cubicBezTo>
                  <a:pt x="237" y="375"/>
                  <a:pt x="220" y="338"/>
                  <a:pt x="212" y="287"/>
                </a:cubicBezTo>
                <a:cubicBezTo>
                  <a:pt x="247" y="304"/>
                  <a:pt x="291" y="332"/>
                  <a:pt x="304" y="365"/>
                </a:cubicBezTo>
                <a:cubicBezTo>
                  <a:pt x="309" y="379"/>
                  <a:pt x="309" y="392"/>
                  <a:pt x="303" y="406"/>
                </a:cubicBezTo>
                <a:close/>
                <a:moveTo>
                  <a:pt x="281" y="1025"/>
                </a:moveTo>
                <a:lnTo>
                  <a:pt x="281" y="1025"/>
                </a:lnTo>
                <a:cubicBezTo>
                  <a:pt x="268" y="1031"/>
                  <a:pt x="241" y="1039"/>
                  <a:pt x="209" y="1029"/>
                </a:cubicBezTo>
                <a:cubicBezTo>
                  <a:pt x="162" y="1015"/>
                  <a:pt x="118" y="968"/>
                  <a:pt x="81" y="891"/>
                </a:cubicBezTo>
                <a:cubicBezTo>
                  <a:pt x="138" y="896"/>
                  <a:pt x="223" y="913"/>
                  <a:pt x="261" y="957"/>
                </a:cubicBezTo>
                <a:cubicBezTo>
                  <a:pt x="270" y="968"/>
                  <a:pt x="276" y="980"/>
                  <a:pt x="279" y="993"/>
                </a:cubicBezTo>
                <a:cubicBezTo>
                  <a:pt x="280" y="995"/>
                  <a:pt x="280" y="998"/>
                  <a:pt x="281" y="1001"/>
                </a:cubicBezTo>
                <a:cubicBezTo>
                  <a:pt x="282" y="1008"/>
                  <a:pt x="282" y="1016"/>
                  <a:pt x="281" y="1025"/>
                </a:cubicBezTo>
                <a:close/>
                <a:moveTo>
                  <a:pt x="254" y="692"/>
                </a:moveTo>
                <a:lnTo>
                  <a:pt x="254" y="692"/>
                </a:lnTo>
                <a:cubicBezTo>
                  <a:pt x="241" y="693"/>
                  <a:pt x="217" y="691"/>
                  <a:pt x="194" y="674"/>
                </a:cubicBezTo>
                <a:cubicBezTo>
                  <a:pt x="160" y="649"/>
                  <a:pt x="138" y="598"/>
                  <a:pt x="128" y="526"/>
                </a:cubicBezTo>
                <a:cubicBezTo>
                  <a:pt x="175" y="547"/>
                  <a:pt x="238" y="585"/>
                  <a:pt x="256" y="632"/>
                </a:cubicBezTo>
                <a:cubicBezTo>
                  <a:pt x="264" y="651"/>
                  <a:pt x="263" y="671"/>
                  <a:pt x="254" y="692"/>
                </a:cubicBezTo>
                <a:close/>
                <a:moveTo>
                  <a:pt x="323" y="652"/>
                </a:moveTo>
                <a:lnTo>
                  <a:pt x="323" y="652"/>
                </a:lnTo>
                <a:cubicBezTo>
                  <a:pt x="325" y="648"/>
                  <a:pt x="327" y="645"/>
                  <a:pt x="330" y="641"/>
                </a:cubicBezTo>
                <a:cubicBezTo>
                  <a:pt x="355" y="607"/>
                  <a:pt x="405" y="585"/>
                  <a:pt x="478" y="575"/>
                </a:cubicBezTo>
                <a:cubicBezTo>
                  <a:pt x="456" y="622"/>
                  <a:pt x="419" y="685"/>
                  <a:pt x="372" y="703"/>
                </a:cubicBezTo>
                <a:cubicBezTo>
                  <a:pt x="354" y="710"/>
                  <a:pt x="337" y="710"/>
                  <a:pt x="319" y="704"/>
                </a:cubicBezTo>
                <a:cubicBezTo>
                  <a:pt x="320" y="688"/>
                  <a:pt x="321" y="671"/>
                  <a:pt x="323" y="652"/>
                </a:cubicBezTo>
                <a:close/>
                <a:moveTo>
                  <a:pt x="359" y="413"/>
                </a:moveTo>
                <a:lnTo>
                  <a:pt x="359" y="413"/>
                </a:lnTo>
                <a:cubicBezTo>
                  <a:pt x="360" y="404"/>
                  <a:pt x="362" y="395"/>
                  <a:pt x="364" y="386"/>
                </a:cubicBezTo>
                <a:cubicBezTo>
                  <a:pt x="366" y="382"/>
                  <a:pt x="369" y="378"/>
                  <a:pt x="372" y="374"/>
                </a:cubicBezTo>
                <a:cubicBezTo>
                  <a:pt x="390" y="349"/>
                  <a:pt x="426" y="332"/>
                  <a:pt x="478" y="324"/>
                </a:cubicBezTo>
                <a:cubicBezTo>
                  <a:pt x="461" y="359"/>
                  <a:pt x="433" y="403"/>
                  <a:pt x="400" y="416"/>
                </a:cubicBezTo>
                <a:cubicBezTo>
                  <a:pt x="386" y="421"/>
                  <a:pt x="373" y="421"/>
                  <a:pt x="359" y="415"/>
                </a:cubicBezTo>
                <a:cubicBezTo>
                  <a:pt x="359" y="415"/>
                  <a:pt x="359" y="414"/>
                  <a:pt x="359" y="413"/>
                </a:cubicBezTo>
                <a:close/>
                <a:moveTo>
                  <a:pt x="396" y="162"/>
                </a:moveTo>
                <a:lnTo>
                  <a:pt x="396" y="162"/>
                </a:lnTo>
                <a:cubicBezTo>
                  <a:pt x="405" y="133"/>
                  <a:pt x="434" y="105"/>
                  <a:pt x="481" y="81"/>
                </a:cubicBezTo>
                <a:cubicBezTo>
                  <a:pt x="476" y="120"/>
                  <a:pt x="464" y="170"/>
                  <a:pt x="436" y="193"/>
                </a:cubicBezTo>
                <a:cubicBezTo>
                  <a:pt x="425" y="202"/>
                  <a:pt x="412" y="206"/>
                  <a:pt x="397" y="206"/>
                </a:cubicBezTo>
                <a:cubicBezTo>
                  <a:pt x="394" y="196"/>
                  <a:pt x="390" y="181"/>
                  <a:pt x="396" y="162"/>
                </a:cubicBezTo>
                <a:close/>
                <a:moveTo>
                  <a:pt x="859" y="1543"/>
                </a:moveTo>
                <a:lnTo>
                  <a:pt x="859" y="1543"/>
                </a:lnTo>
                <a:cubicBezTo>
                  <a:pt x="921" y="1409"/>
                  <a:pt x="823" y="1200"/>
                  <a:pt x="819" y="1191"/>
                </a:cubicBezTo>
                <a:lnTo>
                  <a:pt x="802" y="1156"/>
                </a:lnTo>
                <a:lnTo>
                  <a:pt x="775" y="1184"/>
                </a:lnTo>
                <a:cubicBezTo>
                  <a:pt x="665" y="1302"/>
                  <a:pt x="616" y="1409"/>
                  <a:pt x="629" y="1503"/>
                </a:cubicBezTo>
                <a:cubicBezTo>
                  <a:pt x="629" y="1504"/>
                  <a:pt x="629" y="1505"/>
                  <a:pt x="630" y="1506"/>
                </a:cubicBezTo>
                <a:cubicBezTo>
                  <a:pt x="582" y="1465"/>
                  <a:pt x="539" y="1419"/>
                  <a:pt x="502" y="1369"/>
                </a:cubicBezTo>
                <a:cubicBezTo>
                  <a:pt x="533" y="1362"/>
                  <a:pt x="560" y="1347"/>
                  <a:pt x="582" y="1323"/>
                </a:cubicBezTo>
                <a:cubicBezTo>
                  <a:pt x="669" y="1228"/>
                  <a:pt x="643" y="1030"/>
                  <a:pt x="642" y="1021"/>
                </a:cubicBezTo>
                <a:lnTo>
                  <a:pt x="637" y="983"/>
                </a:lnTo>
                <a:lnTo>
                  <a:pt x="603" y="1002"/>
                </a:lnTo>
                <a:cubicBezTo>
                  <a:pt x="491" y="1064"/>
                  <a:pt x="424" y="1132"/>
                  <a:pt x="403" y="1205"/>
                </a:cubicBezTo>
                <a:cubicBezTo>
                  <a:pt x="383" y="1163"/>
                  <a:pt x="367" y="1120"/>
                  <a:pt x="354" y="1076"/>
                </a:cubicBezTo>
                <a:cubicBezTo>
                  <a:pt x="388" y="1075"/>
                  <a:pt x="418" y="1064"/>
                  <a:pt x="443" y="1042"/>
                </a:cubicBezTo>
                <a:cubicBezTo>
                  <a:pt x="532" y="967"/>
                  <a:pt x="530" y="787"/>
                  <a:pt x="530" y="780"/>
                </a:cubicBezTo>
                <a:lnTo>
                  <a:pt x="529" y="740"/>
                </a:lnTo>
                <a:lnTo>
                  <a:pt x="493" y="755"/>
                </a:lnTo>
                <a:cubicBezTo>
                  <a:pt x="412" y="789"/>
                  <a:pt x="353" y="828"/>
                  <a:pt x="318" y="873"/>
                </a:cubicBezTo>
                <a:cubicBezTo>
                  <a:pt x="317" y="854"/>
                  <a:pt x="316" y="835"/>
                  <a:pt x="316" y="816"/>
                </a:cubicBezTo>
                <a:cubicBezTo>
                  <a:pt x="316" y="815"/>
                  <a:pt x="315" y="794"/>
                  <a:pt x="316" y="758"/>
                </a:cubicBezTo>
                <a:cubicBezTo>
                  <a:pt x="326" y="760"/>
                  <a:pt x="335" y="762"/>
                  <a:pt x="345" y="762"/>
                </a:cubicBezTo>
                <a:cubicBezTo>
                  <a:pt x="360" y="762"/>
                  <a:pt x="376" y="759"/>
                  <a:pt x="391" y="753"/>
                </a:cubicBezTo>
                <a:cubicBezTo>
                  <a:pt x="490" y="714"/>
                  <a:pt x="542" y="560"/>
                  <a:pt x="544" y="553"/>
                </a:cubicBezTo>
                <a:lnTo>
                  <a:pt x="556" y="516"/>
                </a:lnTo>
                <a:lnTo>
                  <a:pt x="517" y="518"/>
                </a:lnTo>
                <a:cubicBezTo>
                  <a:pt x="438" y="523"/>
                  <a:pt x="376" y="539"/>
                  <a:pt x="332" y="567"/>
                </a:cubicBezTo>
                <a:cubicBezTo>
                  <a:pt x="336" y="536"/>
                  <a:pt x="341" y="503"/>
                  <a:pt x="348" y="468"/>
                </a:cubicBezTo>
                <a:cubicBezTo>
                  <a:pt x="359" y="471"/>
                  <a:pt x="369" y="473"/>
                  <a:pt x="380" y="473"/>
                </a:cubicBezTo>
                <a:cubicBezTo>
                  <a:pt x="393" y="473"/>
                  <a:pt x="406" y="470"/>
                  <a:pt x="419" y="465"/>
                </a:cubicBezTo>
                <a:cubicBezTo>
                  <a:pt x="500" y="434"/>
                  <a:pt x="541" y="315"/>
                  <a:pt x="545" y="302"/>
                </a:cubicBezTo>
                <a:lnTo>
                  <a:pt x="558" y="264"/>
                </a:lnTo>
                <a:lnTo>
                  <a:pt x="519" y="267"/>
                </a:lnTo>
                <a:cubicBezTo>
                  <a:pt x="465" y="269"/>
                  <a:pt x="422" y="279"/>
                  <a:pt x="388" y="296"/>
                </a:cubicBezTo>
                <a:cubicBezTo>
                  <a:pt x="391" y="283"/>
                  <a:pt x="395" y="271"/>
                  <a:pt x="399" y="259"/>
                </a:cubicBezTo>
                <a:cubicBezTo>
                  <a:pt x="399" y="259"/>
                  <a:pt x="399" y="259"/>
                  <a:pt x="399" y="259"/>
                </a:cubicBezTo>
                <a:cubicBezTo>
                  <a:pt x="426" y="259"/>
                  <a:pt x="450" y="250"/>
                  <a:pt x="470" y="234"/>
                </a:cubicBezTo>
                <a:cubicBezTo>
                  <a:pt x="537" y="178"/>
                  <a:pt x="538" y="52"/>
                  <a:pt x="537" y="38"/>
                </a:cubicBezTo>
                <a:lnTo>
                  <a:pt x="537" y="0"/>
                </a:lnTo>
                <a:lnTo>
                  <a:pt x="501" y="13"/>
                </a:lnTo>
                <a:cubicBezTo>
                  <a:pt x="414" y="48"/>
                  <a:pt x="362" y="93"/>
                  <a:pt x="345" y="147"/>
                </a:cubicBezTo>
                <a:cubicBezTo>
                  <a:pt x="333" y="184"/>
                  <a:pt x="343" y="216"/>
                  <a:pt x="351" y="233"/>
                </a:cubicBezTo>
                <a:cubicBezTo>
                  <a:pt x="343" y="258"/>
                  <a:pt x="336" y="282"/>
                  <a:pt x="329" y="307"/>
                </a:cubicBezTo>
                <a:cubicBezTo>
                  <a:pt x="283" y="252"/>
                  <a:pt x="201" y="223"/>
                  <a:pt x="190" y="220"/>
                </a:cubicBezTo>
                <a:lnTo>
                  <a:pt x="152" y="207"/>
                </a:lnTo>
                <a:lnTo>
                  <a:pt x="155" y="246"/>
                </a:lnTo>
                <a:cubicBezTo>
                  <a:pt x="160" y="340"/>
                  <a:pt x="185" y="404"/>
                  <a:pt x="231" y="437"/>
                </a:cubicBezTo>
                <a:cubicBezTo>
                  <a:pt x="254" y="453"/>
                  <a:pt x="277" y="458"/>
                  <a:pt x="295" y="459"/>
                </a:cubicBezTo>
                <a:cubicBezTo>
                  <a:pt x="288" y="497"/>
                  <a:pt x="282" y="534"/>
                  <a:pt x="278" y="567"/>
                </a:cubicBezTo>
                <a:cubicBezTo>
                  <a:pt x="220" y="498"/>
                  <a:pt x="112" y="462"/>
                  <a:pt x="106" y="460"/>
                </a:cubicBezTo>
                <a:lnTo>
                  <a:pt x="69" y="448"/>
                </a:lnTo>
                <a:lnTo>
                  <a:pt x="71" y="487"/>
                </a:lnTo>
                <a:cubicBezTo>
                  <a:pt x="77" y="601"/>
                  <a:pt x="109" y="678"/>
                  <a:pt x="164" y="718"/>
                </a:cubicBezTo>
                <a:cubicBezTo>
                  <a:pt x="194" y="740"/>
                  <a:pt x="226" y="745"/>
                  <a:pt x="248" y="745"/>
                </a:cubicBezTo>
                <a:cubicBezTo>
                  <a:pt x="254" y="745"/>
                  <a:pt x="259" y="745"/>
                  <a:pt x="263" y="744"/>
                </a:cubicBezTo>
                <a:cubicBezTo>
                  <a:pt x="262" y="788"/>
                  <a:pt x="263" y="814"/>
                  <a:pt x="263" y="817"/>
                </a:cubicBezTo>
                <a:cubicBezTo>
                  <a:pt x="263" y="842"/>
                  <a:pt x="264" y="867"/>
                  <a:pt x="266" y="892"/>
                </a:cubicBezTo>
                <a:cubicBezTo>
                  <a:pt x="180" y="835"/>
                  <a:pt x="45" y="836"/>
                  <a:pt x="39" y="836"/>
                </a:cubicBezTo>
                <a:lnTo>
                  <a:pt x="0" y="837"/>
                </a:lnTo>
                <a:lnTo>
                  <a:pt x="14" y="873"/>
                </a:lnTo>
                <a:cubicBezTo>
                  <a:pt x="62" y="990"/>
                  <a:pt x="123" y="1059"/>
                  <a:pt x="194" y="1080"/>
                </a:cubicBezTo>
                <a:cubicBezTo>
                  <a:pt x="210" y="1085"/>
                  <a:pt x="225" y="1087"/>
                  <a:pt x="238" y="1087"/>
                </a:cubicBezTo>
                <a:cubicBezTo>
                  <a:pt x="263" y="1087"/>
                  <a:pt x="283" y="1081"/>
                  <a:pt x="298" y="1075"/>
                </a:cubicBezTo>
                <a:cubicBezTo>
                  <a:pt x="311" y="1124"/>
                  <a:pt x="329" y="1171"/>
                  <a:pt x="349" y="1217"/>
                </a:cubicBezTo>
                <a:cubicBezTo>
                  <a:pt x="238" y="1186"/>
                  <a:pt x="91" y="1242"/>
                  <a:pt x="84" y="1245"/>
                </a:cubicBezTo>
                <a:lnTo>
                  <a:pt x="47" y="1259"/>
                </a:lnTo>
                <a:lnTo>
                  <a:pt x="74" y="1288"/>
                </a:lnTo>
                <a:cubicBezTo>
                  <a:pt x="164" y="1386"/>
                  <a:pt x="250" y="1436"/>
                  <a:pt x="329" y="1436"/>
                </a:cubicBezTo>
                <a:cubicBezTo>
                  <a:pt x="333" y="1436"/>
                  <a:pt x="337" y="1436"/>
                  <a:pt x="341" y="1435"/>
                </a:cubicBezTo>
                <a:cubicBezTo>
                  <a:pt x="394" y="1432"/>
                  <a:pt x="430" y="1406"/>
                  <a:pt x="449" y="1388"/>
                </a:cubicBezTo>
                <a:cubicBezTo>
                  <a:pt x="474" y="1422"/>
                  <a:pt x="501" y="1455"/>
                  <a:pt x="531" y="1485"/>
                </a:cubicBezTo>
                <a:cubicBezTo>
                  <a:pt x="410" y="1482"/>
                  <a:pt x="281" y="1543"/>
                  <a:pt x="274" y="1546"/>
                </a:cubicBezTo>
                <a:lnTo>
                  <a:pt x="239" y="1563"/>
                </a:lnTo>
                <a:lnTo>
                  <a:pt x="267" y="1590"/>
                </a:lnTo>
                <a:cubicBezTo>
                  <a:pt x="372" y="1688"/>
                  <a:pt x="469" y="1738"/>
                  <a:pt x="555" y="1738"/>
                </a:cubicBezTo>
                <a:cubicBezTo>
                  <a:pt x="566" y="1738"/>
                  <a:pt x="576" y="1737"/>
                  <a:pt x="586" y="1736"/>
                </a:cubicBezTo>
                <a:cubicBezTo>
                  <a:pt x="677" y="1723"/>
                  <a:pt x="720" y="1654"/>
                  <a:pt x="721" y="1651"/>
                </a:cubicBezTo>
                <a:lnTo>
                  <a:pt x="725" y="1644"/>
                </a:lnTo>
                <a:lnTo>
                  <a:pt x="727" y="1643"/>
                </a:lnTo>
                <a:cubicBezTo>
                  <a:pt x="808" y="1693"/>
                  <a:pt x="898" y="1730"/>
                  <a:pt x="994" y="1755"/>
                </a:cubicBezTo>
                <a:lnTo>
                  <a:pt x="1007" y="1703"/>
                </a:lnTo>
                <a:cubicBezTo>
                  <a:pt x="930" y="1684"/>
                  <a:pt x="858" y="1655"/>
                  <a:pt x="791" y="1618"/>
                </a:cubicBezTo>
                <a:cubicBezTo>
                  <a:pt x="821" y="1600"/>
                  <a:pt x="844" y="1575"/>
                  <a:pt x="859" y="1543"/>
                </a:cubicBezTo>
                <a:close/>
                <a:moveTo>
                  <a:pt x="2155" y="365"/>
                </a:moveTo>
                <a:lnTo>
                  <a:pt x="2155" y="365"/>
                </a:lnTo>
                <a:cubicBezTo>
                  <a:pt x="2168" y="332"/>
                  <a:pt x="2212" y="304"/>
                  <a:pt x="2247" y="287"/>
                </a:cubicBezTo>
                <a:cubicBezTo>
                  <a:pt x="2239" y="338"/>
                  <a:pt x="2222" y="375"/>
                  <a:pt x="2198" y="393"/>
                </a:cubicBezTo>
                <a:cubicBezTo>
                  <a:pt x="2182" y="405"/>
                  <a:pt x="2166" y="407"/>
                  <a:pt x="2156" y="406"/>
                </a:cubicBezTo>
                <a:cubicBezTo>
                  <a:pt x="2150" y="392"/>
                  <a:pt x="2150" y="379"/>
                  <a:pt x="2155" y="365"/>
                </a:cubicBezTo>
                <a:close/>
                <a:moveTo>
                  <a:pt x="2126" y="993"/>
                </a:moveTo>
                <a:lnTo>
                  <a:pt x="2126" y="993"/>
                </a:lnTo>
                <a:cubicBezTo>
                  <a:pt x="2126" y="994"/>
                  <a:pt x="2125" y="995"/>
                  <a:pt x="2125" y="995"/>
                </a:cubicBezTo>
                <a:cubicBezTo>
                  <a:pt x="2125" y="995"/>
                  <a:pt x="2125" y="995"/>
                  <a:pt x="2125" y="995"/>
                </a:cubicBezTo>
                <a:cubicBezTo>
                  <a:pt x="2125" y="998"/>
                  <a:pt x="2124" y="1001"/>
                  <a:pt x="2124" y="1004"/>
                </a:cubicBezTo>
                <a:cubicBezTo>
                  <a:pt x="2122" y="1011"/>
                  <a:pt x="2120" y="1018"/>
                  <a:pt x="2118" y="1022"/>
                </a:cubicBezTo>
                <a:cubicBezTo>
                  <a:pt x="2091" y="1024"/>
                  <a:pt x="2069" y="1018"/>
                  <a:pt x="2050" y="1002"/>
                </a:cubicBezTo>
                <a:cubicBezTo>
                  <a:pt x="2006" y="964"/>
                  <a:pt x="1989" y="879"/>
                  <a:pt x="1984" y="822"/>
                </a:cubicBezTo>
                <a:cubicBezTo>
                  <a:pt x="2060" y="859"/>
                  <a:pt x="2108" y="903"/>
                  <a:pt x="2122" y="949"/>
                </a:cubicBezTo>
                <a:cubicBezTo>
                  <a:pt x="2127" y="966"/>
                  <a:pt x="2127" y="981"/>
                  <a:pt x="2126" y="993"/>
                </a:cubicBezTo>
                <a:close/>
                <a:moveTo>
                  <a:pt x="2317" y="1282"/>
                </a:moveTo>
                <a:lnTo>
                  <a:pt x="2317" y="1282"/>
                </a:lnTo>
                <a:cubicBezTo>
                  <a:pt x="2246" y="1351"/>
                  <a:pt x="2180" y="1385"/>
                  <a:pt x="2123" y="1382"/>
                </a:cubicBezTo>
                <a:cubicBezTo>
                  <a:pt x="2082" y="1380"/>
                  <a:pt x="2056" y="1359"/>
                  <a:pt x="2044" y="1347"/>
                </a:cubicBezTo>
                <a:cubicBezTo>
                  <a:pt x="2046" y="1339"/>
                  <a:pt x="2049" y="1332"/>
                  <a:pt x="2052" y="1326"/>
                </a:cubicBezTo>
                <a:cubicBezTo>
                  <a:pt x="2056" y="1319"/>
                  <a:pt x="2060" y="1313"/>
                  <a:pt x="2064" y="1306"/>
                </a:cubicBezTo>
                <a:cubicBezTo>
                  <a:pt x="2072" y="1296"/>
                  <a:pt x="2082" y="1287"/>
                  <a:pt x="2094" y="1280"/>
                </a:cubicBezTo>
                <a:cubicBezTo>
                  <a:pt x="2158" y="1245"/>
                  <a:pt x="2261" y="1266"/>
                  <a:pt x="2317" y="1282"/>
                </a:cubicBezTo>
                <a:close/>
                <a:moveTo>
                  <a:pt x="1997" y="1313"/>
                </a:moveTo>
                <a:lnTo>
                  <a:pt x="1997" y="1313"/>
                </a:lnTo>
                <a:cubicBezTo>
                  <a:pt x="1995" y="1315"/>
                  <a:pt x="1994" y="1318"/>
                  <a:pt x="1993" y="1320"/>
                </a:cubicBezTo>
                <a:cubicBezTo>
                  <a:pt x="1961" y="1319"/>
                  <a:pt x="1936" y="1308"/>
                  <a:pt x="1917" y="1287"/>
                </a:cubicBezTo>
                <a:cubicBezTo>
                  <a:pt x="1867" y="1233"/>
                  <a:pt x="1864" y="1128"/>
                  <a:pt x="1867" y="1070"/>
                </a:cubicBezTo>
                <a:cubicBezTo>
                  <a:pt x="1950" y="1123"/>
                  <a:pt x="1999" y="1179"/>
                  <a:pt x="2009" y="1235"/>
                </a:cubicBezTo>
                <a:cubicBezTo>
                  <a:pt x="2015" y="1270"/>
                  <a:pt x="2005" y="1297"/>
                  <a:pt x="1997" y="1313"/>
                </a:cubicBezTo>
                <a:close/>
                <a:moveTo>
                  <a:pt x="2125" y="1578"/>
                </a:moveTo>
                <a:lnTo>
                  <a:pt x="2125" y="1578"/>
                </a:lnTo>
                <a:cubicBezTo>
                  <a:pt x="2033" y="1656"/>
                  <a:pt x="1950" y="1692"/>
                  <a:pt x="1882" y="1683"/>
                </a:cubicBezTo>
                <a:cubicBezTo>
                  <a:pt x="1832" y="1676"/>
                  <a:pt x="1802" y="1647"/>
                  <a:pt x="1790" y="1632"/>
                </a:cubicBezTo>
                <a:cubicBezTo>
                  <a:pt x="1795" y="1615"/>
                  <a:pt x="1803" y="1601"/>
                  <a:pt x="1813" y="1588"/>
                </a:cubicBezTo>
                <a:cubicBezTo>
                  <a:pt x="1827" y="1578"/>
                  <a:pt x="1841" y="1567"/>
                  <a:pt x="1855" y="1555"/>
                </a:cubicBezTo>
                <a:cubicBezTo>
                  <a:pt x="1855" y="1555"/>
                  <a:pt x="1856" y="1555"/>
                  <a:pt x="1856" y="1554"/>
                </a:cubicBezTo>
                <a:cubicBezTo>
                  <a:pt x="1937" y="1516"/>
                  <a:pt x="2062" y="1555"/>
                  <a:pt x="2125" y="1578"/>
                </a:cubicBezTo>
                <a:close/>
                <a:moveTo>
                  <a:pt x="1777" y="1494"/>
                </a:moveTo>
                <a:lnTo>
                  <a:pt x="1777" y="1494"/>
                </a:lnTo>
                <a:cubicBezTo>
                  <a:pt x="1772" y="1535"/>
                  <a:pt x="1752" y="1562"/>
                  <a:pt x="1737" y="1577"/>
                </a:cubicBezTo>
                <a:cubicBezTo>
                  <a:pt x="1732" y="1580"/>
                  <a:pt x="1728" y="1583"/>
                  <a:pt x="1724" y="1586"/>
                </a:cubicBezTo>
                <a:cubicBezTo>
                  <a:pt x="1688" y="1573"/>
                  <a:pt x="1663" y="1552"/>
                  <a:pt x="1649" y="1520"/>
                </a:cubicBezTo>
                <a:cubicBezTo>
                  <a:pt x="1611" y="1439"/>
                  <a:pt x="1649" y="1314"/>
                  <a:pt x="1673" y="1252"/>
                </a:cubicBezTo>
                <a:cubicBezTo>
                  <a:pt x="1750" y="1343"/>
                  <a:pt x="1787" y="1427"/>
                  <a:pt x="1777" y="1494"/>
                </a:cubicBezTo>
                <a:close/>
                <a:moveTo>
                  <a:pt x="2087" y="703"/>
                </a:moveTo>
                <a:lnTo>
                  <a:pt x="2087" y="703"/>
                </a:lnTo>
                <a:cubicBezTo>
                  <a:pt x="2041" y="685"/>
                  <a:pt x="2003" y="622"/>
                  <a:pt x="1981" y="575"/>
                </a:cubicBezTo>
                <a:cubicBezTo>
                  <a:pt x="2054" y="585"/>
                  <a:pt x="2104" y="607"/>
                  <a:pt x="2129" y="641"/>
                </a:cubicBezTo>
                <a:cubicBezTo>
                  <a:pt x="2132" y="645"/>
                  <a:pt x="2134" y="648"/>
                  <a:pt x="2136" y="652"/>
                </a:cubicBezTo>
                <a:cubicBezTo>
                  <a:pt x="2138" y="671"/>
                  <a:pt x="2139" y="688"/>
                  <a:pt x="2140" y="704"/>
                </a:cubicBezTo>
                <a:cubicBezTo>
                  <a:pt x="2122" y="710"/>
                  <a:pt x="2105" y="710"/>
                  <a:pt x="2087" y="703"/>
                </a:cubicBezTo>
                <a:close/>
                <a:moveTo>
                  <a:pt x="2059" y="416"/>
                </a:moveTo>
                <a:lnTo>
                  <a:pt x="2059" y="416"/>
                </a:lnTo>
                <a:cubicBezTo>
                  <a:pt x="2026" y="403"/>
                  <a:pt x="1998" y="359"/>
                  <a:pt x="1981" y="324"/>
                </a:cubicBezTo>
                <a:cubicBezTo>
                  <a:pt x="2032" y="332"/>
                  <a:pt x="2069" y="349"/>
                  <a:pt x="2087" y="373"/>
                </a:cubicBezTo>
                <a:cubicBezTo>
                  <a:pt x="2090" y="378"/>
                  <a:pt x="2093" y="382"/>
                  <a:pt x="2095" y="387"/>
                </a:cubicBezTo>
                <a:cubicBezTo>
                  <a:pt x="2097" y="395"/>
                  <a:pt x="2099" y="404"/>
                  <a:pt x="2100" y="413"/>
                </a:cubicBezTo>
                <a:cubicBezTo>
                  <a:pt x="2100" y="414"/>
                  <a:pt x="2101" y="415"/>
                  <a:pt x="2100" y="415"/>
                </a:cubicBezTo>
                <a:cubicBezTo>
                  <a:pt x="2086" y="421"/>
                  <a:pt x="2073" y="421"/>
                  <a:pt x="2059" y="416"/>
                </a:cubicBezTo>
                <a:close/>
                <a:moveTo>
                  <a:pt x="2062" y="206"/>
                </a:moveTo>
                <a:lnTo>
                  <a:pt x="2062" y="206"/>
                </a:lnTo>
                <a:cubicBezTo>
                  <a:pt x="2047" y="206"/>
                  <a:pt x="2034" y="202"/>
                  <a:pt x="2023" y="193"/>
                </a:cubicBezTo>
                <a:cubicBezTo>
                  <a:pt x="1995" y="170"/>
                  <a:pt x="1983" y="120"/>
                  <a:pt x="1978" y="81"/>
                </a:cubicBezTo>
                <a:cubicBezTo>
                  <a:pt x="2024" y="105"/>
                  <a:pt x="2053" y="132"/>
                  <a:pt x="2063" y="161"/>
                </a:cubicBezTo>
                <a:cubicBezTo>
                  <a:pt x="2069" y="180"/>
                  <a:pt x="2066" y="196"/>
                  <a:pt x="2062" y="206"/>
                </a:cubicBezTo>
                <a:close/>
                <a:moveTo>
                  <a:pt x="2178" y="1003"/>
                </a:moveTo>
                <a:lnTo>
                  <a:pt x="2178" y="1003"/>
                </a:lnTo>
                <a:cubicBezTo>
                  <a:pt x="2179" y="999"/>
                  <a:pt x="2180" y="995"/>
                  <a:pt x="2181" y="990"/>
                </a:cubicBezTo>
                <a:cubicBezTo>
                  <a:pt x="2184" y="978"/>
                  <a:pt x="2190" y="967"/>
                  <a:pt x="2198" y="957"/>
                </a:cubicBezTo>
                <a:cubicBezTo>
                  <a:pt x="2236" y="913"/>
                  <a:pt x="2321" y="896"/>
                  <a:pt x="2378" y="891"/>
                </a:cubicBezTo>
                <a:cubicBezTo>
                  <a:pt x="2341" y="968"/>
                  <a:pt x="2298" y="1015"/>
                  <a:pt x="2251" y="1029"/>
                </a:cubicBezTo>
                <a:cubicBezTo>
                  <a:pt x="2219" y="1039"/>
                  <a:pt x="2192" y="1031"/>
                  <a:pt x="2178" y="1025"/>
                </a:cubicBezTo>
                <a:cubicBezTo>
                  <a:pt x="2177" y="1017"/>
                  <a:pt x="2177" y="1010"/>
                  <a:pt x="2178" y="1003"/>
                </a:cubicBezTo>
                <a:close/>
                <a:moveTo>
                  <a:pt x="2203" y="632"/>
                </a:moveTo>
                <a:lnTo>
                  <a:pt x="2203" y="632"/>
                </a:lnTo>
                <a:cubicBezTo>
                  <a:pt x="2221" y="585"/>
                  <a:pt x="2284" y="547"/>
                  <a:pt x="2331" y="526"/>
                </a:cubicBezTo>
                <a:cubicBezTo>
                  <a:pt x="2322" y="598"/>
                  <a:pt x="2299" y="649"/>
                  <a:pt x="2265" y="674"/>
                </a:cubicBezTo>
                <a:cubicBezTo>
                  <a:pt x="2242" y="691"/>
                  <a:pt x="2218" y="693"/>
                  <a:pt x="2205" y="692"/>
                </a:cubicBezTo>
                <a:cubicBezTo>
                  <a:pt x="2196" y="671"/>
                  <a:pt x="2196" y="652"/>
                  <a:pt x="2203" y="632"/>
                </a:cubicBezTo>
                <a:close/>
                <a:moveTo>
                  <a:pt x="2221" y="1087"/>
                </a:moveTo>
                <a:lnTo>
                  <a:pt x="2221" y="1087"/>
                </a:lnTo>
                <a:cubicBezTo>
                  <a:pt x="2234" y="1087"/>
                  <a:pt x="2249" y="1085"/>
                  <a:pt x="2265" y="1080"/>
                </a:cubicBezTo>
                <a:cubicBezTo>
                  <a:pt x="2337" y="1059"/>
                  <a:pt x="2397" y="990"/>
                  <a:pt x="2445" y="873"/>
                </a:cubicBezTo>
                <a:lnTo>
                  <a:pt x="2460" y="837"/>
                </a:lnTo>
                <a:lnTo>
                  <a:pt x="2421" y="836"/>
                </a:lnTo>
                <a:cubicBezTo>
                  <a:pt x="2414" y="836"/>
                  <a:pt x="2279" y="835"/>
                  <a:pt x="2193" y="892"/>
                </a:cubicBezTo>
                <a:cubicBezTo>
                  <a:pt x="2195" y="867"/>
                  <a:pt x="2196" y="843"/>
                  <a:pt x="2196" y="818"/>
                </a:cubicBezTo>
                <a:cubicBezTo>
                  <a:pt x="2196" y="815"/>
                  <a:pt x="2197" y="788"/>
                  <a:pt x="2196" y="744"/>
                </a:cubicBezTo>
                <a:cubicBezTo>
                  <a:pt x="2200" y="745"/>
                  <a:pt x="2205" y="745"/>
                  <a:pt x="2211" y="745"/>
                </a:cubicBezTo>
                <a:cubicBezTo>
                  <a:pt x="2233" y="745"/>
                  <a:pt x="2265" y="740"/>
                  <a:pt x="2296" y="718"/>
                </a:cubicBezTo>
                <a:cubicBezTo>
                  <a:pt x="2351" y="678"/>
                  <a:pt x="2382" y="601"/>
                  <a:pt x="2388" y="487"/>
                </a:cubicBezTo>
                <a:lnTo>
                  <a:pt x="2390" y="448"/>
                </a:lnTo>
                <a:lnTo>
                  <a:pt x="2353" y="460"/>
                </a:lnTo>
                <a:cubicBezTo>
                  <a:pt x="2347" y="462"/>
                  <a:pt x="2239" y="498"/>
                  <a:pt x="2181" y="567"/>
                </a:cubicBezTo>
                <a:cubicBezTo>
                  <a:pt x="2177" y="534"/>
                  <a:pt x="2171" y="497"/>
                  <a:pt x="2164" y="459"/>
                </a:cubicBezTo>
                <a:cubicBezTo>
                  <a:pt x="2182" y="458"/>
                  <a:pt x="2206" y="453"/>
                  <a:pt x="2228" y="437"/>
                </a:cubicBezTo>
                <a:cubicBezTo>
                  <a:pt x="2274" y="404"/>
                  <a:pt x="2300" y="340"/>
                  <a:pt x="2305" y="246"/>
                </a:cubicBezTo>
                <a:lnTo>
                  <a:pt x="2307" y="207"/>
                </a:lnTo>
                <a:lnTo>
                  <a:pt x="2270" y="220"/>
                </a:lnTo>
                <a:cubicBezTo>
                  <a:pt x="2259" y="223"/>
                  <a:pt x="2176" y="252"/>
                  <a:pt x="2130" y="307"/>
                </a:cubicBezTo>
                <a:cubicBezTo>
                  <a:pt x="2123" y="282"/>
                  <a:pt x="2116" y="258"/>
                  <a:pt x="2108" y="233"/>
                </a:cubicBezTo>
                <a:cubicBezTo>
                  <a:pt x="2116" y="216"/>
                  <a:pt x="2126" y="184"/>
                  <a:pt x="2114" y="147"/>
                </a:cubicBezTo>
                <a:cubicBezTo>
                  <a:pt x="2098" y="93"/>
                  <a:pt x="2045" y="48"/>
                  <a:pt x="1958" y="13"/>
                </a:cubicBezTo>
                <a:lnTo>
                  <a:pt x="1922" y="0"/>
                </a:lnTo>
                <a:lnTo>
                  <a:pt x="1922" y="38"/>
                </a:lnTo>
                <a:cubicBezTo>
                  <a:pt x="1922" y="52"/>
                  <a:pt x="1923" y="178"/>
                  <a:pt x="1989" y="234"/>
                </a:cubicBezTo>
                <a:cubicBezTo>
                  <a:pt x="2009" y="250"/>
                  <a:pt x="2033" y="259"/>
                  <a:pt x="2060" y="259"/>
                </a:cubicBezTo>
                <a:cubicBezTo>
                  <a:pt x="2060" y="259"/>
                  <a:pt x="2060" y="259"/>
                  <a:pt x="2061" y="259"/>
                </a:cubicBezTo>
                <a:cubicBezTo>
                  <a:pt x="2064" y="271"/>
                  <a:pt x="2068" y="283"/>
                  <a:pt x="2071" y="296"/>
                </a:cubicBezTo>
                <a:cubicBezTo>
                  <a:pt x="2038" y="279"/>
                  <a:pt x="1994" y="269"/>
                  <a:pt x="1941" y="267"/>
                </a:cubicBezTo>
                <a:lnTo>
                  <a:pt x="1902" y="264"/>
                </a:lnTo>
                <a:lnTo>
                  <a:pt x="1914" y="302"/>
                </a:lnTo>
                <a:cubicBezTo>
                  <a:pt x="1918" y="315"/>
                  <a:pt x="1960" y="434"/>
                  <a:pt x="2040" y="465"/>
                </a:cubicBezTo>
                <a:cubicBezTo>
                  <a:pt x="2053" y="470"/>
                  <a:pt x="2066" y="473"/>
                  <a:pt x="2079" y="473"/>
                </a:cubicBezTo>
                <a:cubicBezTo>
                  <a:pt x="2090" y="473"/>
                  <a:pt x="2101" y="471"/>
                  <a:pt x="2111" y="468"/>
                </a:cubicBezTo>
                <a:cubicBezTo>
                  <a:pt x="2118" y="503"/>
                  <a:pt x="2123" y="536"/>
                  <a:pt x="2127" y="567"/>
                </a:cubicBezTo>
                <a:cubicBezTo>
                  <a:pt x="2083" y="539"/>
                  <a:pt x="2021" y="523"/>
                  <a:pt x="1942" y="518"/>
                </a:cubicBezTo>
                <a:lnTo>
                  <a:pt x="1903" y="516"/>
                </a:lnTo>
                <a:lnTo>
                  <a:pt x="1915" y="553"/>
                </a:lnTo>
                <a:cubicBezTo>
                  <a:pt x="1917" y="560"/>
                  <a:pt x="1969" y="714"/>
                  <a:pt x="2068" y="753"/>
                </a:cubicBezTo>
                <a:cubicBezTo>
                  <a:pt x="2083" y="759"/>
                  <a:pt x="2099" y="762"/>
                  <a:pt x="2114" y="762"/>
                </a:cubicBezTo>
                <a:cubicBezTo>
                  <a:pt x="2124" y="762"/>
                  <a:pt x="2133" y="760"/>
                  <a:pt x="2143" y="758"/>
                </a:cubicBezTo>
                <a:cubicBezTo>
                  <a:pt x="2144" y="795"/>
                  <a:pt x="2143" y="816"/>
                  <a:pt x="2143" y="817"/>
                </a:cubicBezTo>
                <a:cubicBezTo>
                  <a:pt x="2143" y="836"/>
                  <a:pt x="2142" y="855"/>
                  <a:pt x="2141" y="873"/>
                </a:cubicBezTo>
                <a:cubicBezTo>
                  <a:pt x="2106" y="828"/>
                  <a:pt x="2047" y="789"/>
                  <a:pt x="1966" y="755"/>
                </a:cubicBezTo>
                <a:lnTo>
                  <a:pt x="1930" y="740"/>
                </a:lnTo>
                <a:lnTo>
                  <a:pt x="1929" y="780"/>
                </a:lnTo>
                <a:cubicBezTo>
                  <a:pt x="1929" y="787"/>
                  <a:pt x="1927" y="967"/>
                  <a:pt x="2016" y="1042"/>
                </a:cubicBezTo>
                <a:cubicBezTo>
                  <a:pt x="2041" y="1064"/>
                  <a:pt x="2071" y="1075"/>
                  <a:pt x="2106" y="1076"/>
                </a:cubicBezTo>
                <a:cubicBezTo>
                  <a:pt x="2092" y="1120"/>
                  <a:pt x="2076" y="1164"/>
                  <a:pt x="2057" y="1205"/>
                </a:cubicBezTo>
                <a:cubicBezTo>
                  <a:pt x="2035" y="1132"/>
                  <a:pt x="1968" y="1064"/>
                  <a:pt x="1857" y="1002"/>
                </a:cubicBezTo>
                <a:lnTo>
                  <a:pt x="1822" y="983"/>
                </a:lnTo>
                <a:lnTo>
                  <a:pt x="1817" y="1021"/>
                </a:lnTo>
                <a:cubicBezTo>
                  <a:pt x="1816" y="1030"/>
                  <a:pt x="1790" y="1228"/>
                  <a:pt x="1877" y="1323"/>
                </a:cubicBezTo>
                <a:cubicBezTo>
                  <a:pt x="1899" y="1347"/>
                  <a:pt x="1926" y="1362"/>
                  <a:pt x="1958" y="1369"/>
                </a:cubicBezTo>
                <a:cubicBezTo>
                  <a:pt x="1920" y="1419"/>
                  <a:pt x="1877" y="1465"/>
                  <a:pt x="1830" y="1506"/>
                </a:cubicBezTo>
                <a:cubicBezTo>
                  <a:pt x="1830" y="1505"/>
                  <a:pt x="1830" y="1504"/>
                  <a:pt x="1830" y="1503"/>
                </a:cubicBezTo>
                <a:cubicBezTo>
                  <a:pt x="1843" y="1409"/>
                  <a:pt x="1794" y="1302"/>
                  <a:pt x="1684" y="1184"/>
                </a:cubicBezTo>
                <a:lnTo>
                  <a:pt x="1657" y="1156"/>
                </a:lnTo>
                <a:lnTo>
                  <a:pt x="1640" y="1191"/>
                </a:lnTo>
                <a:cubicBezTo>
                  <a:pt x="1636" y="1200"/>
                  <a:pt x="1538" y="1409"/>
                  <a:pt x="1600" y="1543"/>
                </a:cubicBezTo>
                <a:cubicBezTo>
                  <a:pt x="1615" y="1575"/>
                  <a:pt x="1638" y="1600"/>
                  <a:pt x="1668" y="1618"/>
                </a:cubicBezTo>
                <a:cubicBezTo>
                  <a:pt x="1602" y="1655"/>
                  <a:pt x="1529" y="1684"/>
                  <a:pt x="1453" y="1703"/>
                </a:cubicBezTo>
                <a:lnTo>
                  <a:pt x="1466" y="1755"/>
                </a:lnTo>
                <a:cubicBezTo>
                  <a:pt x="1561" y="1730"/>
                  <a:pt x="1651" y="1693"/>
                  <a:pt x="1732" y="1643"/>
                </a:cubicBezTo>
                <a:lnTo>
                  <a:pt x="1734" y="1644"/>
                </a:lnTo>
                <a:lnTo>
                  <a:pt x="1738" y="1651"/>
                </a:lnTo>
                <a:cubicBezTo>
                  <a:pt x="1739" y="1654"/>
                  <a:pt x="1782" y="1723"/>
                  <a:pt x="1873" y="1736"/>
                </a:cubicBezTo>
                <a:cubicBezTo>
                  <a:pt x="1883" y="1737"/>
                  <a:pt x="1893" y="1738"/>
                  <a:pt x="1904" y="1738"/>
                </a:cubicBezTo>
                <a:cubicBezTo>
                  <a:pt x="1990" y="1738"/>
                  <a:pt x="2087" y="1688"/>
                  <a:pt x="2192" y="1590"/>
                </a:cubicBezTo>
                <a:lnTo>
                  <a:pt x="2221" y="1563"/>
                </a:lnTo>
                <a:lnTo>
                  <a:pt x="2185" y="1546"/>
                </a:lnTo>
                <a:cubicBezTo>
                  <a:pt x="2178" y="1543"/>
                  <a:pt x="2049" y="1482"/>
                  <a:pt x="1928" y="1485"/>
                </a:cubicBezTo>
                <a:cubicBezTo>
                  <a:pt x="1958" y="1455"/>
                  <a:pt x="1985" y="1422"/>
                  <a:pt x="2010" y="1388"/>
                </a:cubicBezTo>
                <a:cubicBezTo>
                  <a:pt x="2029" y="1406"/>
                  <a:pt x="2065" y="1432"/>
                  <a:pt x="2119" y="1435"/>
                </a:cubicBezTo>
                <a:cubicBezTo>
                  <a:pt x="2123" y="1436"/>
                  <a:pt x="2127" y="1436"/>
                  <a:pt x="2131" y="1436"/>
                </a:cubicBezTo>
                <a:cubicBezTo>
                  <a:pt x="2210" y="1436"/>
                  <a:pt x="2295" y="1386"/>
                  <a:pt x="2385" y="1288"/>
                </a:cubicBezTo>
                <a:lnTo>
                  <a:pt x="2412" y="1259"/>
                </a:lnTo>
                <a:lnTo>
                  <a:pt x="2375" y="1245"/>
                </a:lnTo>
                <a:cubicBezTo>
                  <a:pt x="2368" y="1242"/>
                  <a:pt x="2222" y="1187"/>
                  <a:pt x="2110" y="1217"/>
                </a:cubicBezTo>
                <a:cubicBezTo>
                  <a:pt x="2131" y="1171"/>
                  <a:pt x="2148" y="1124"/>
                  <a:pt x="2161" y="1075"/>
                </a:cubicBezTo>
                <a:cubicBezTo>
                  <a:pt x="2176" y="1081"/>
                  <a:pt x="2196" y="1087"/>
                  <a:pt x="2221" y="1087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graphicFrame>
        <p:nvGraphicFramePr>
          <p:cNvPr id="25" name="Pladsholder til indhold 5" descr="Projektstart&#10;">
            <a:extLst>
              <a:ext uri="{FF2B5EF4-FFF2-40B4-BE49-F238E27FC236}">
                <a16:creationId xmlns:a16="http://schemas.microsoft.com/office/drawing/2014/main" id="{9A183301-5104-9612-E3F1-41B0852E8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3620726"/>
              </p:ext>
            </p:extLst>
          </p:nvPr>
        </p:nvGraphicFramePr>
        <p:xfrm>
          <a:off x="5119097" y="6250486"/>
          <a:ext cx="1233688" cy="259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3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84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i="1" noProof="0" dirty="0">
                          <a:latin typeface="KBH Tekst" panose="00000500000000000000" pitchFamily="2" charset="0"/>
                        </a:rPr>
                        <a:t>Projektstart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Pil: pentagon 25">
            <a:extLst>
              <a:ext uri="{FF2B5EF4-FFF2-40B4-BE49-F238E27FC236}">
                <a16:creationId xmlns:a16="http://schemas.microsoft.com/office/drawing/2014/main" id="{17BA781F-AF94-EFF7-2D86-68B23F8A1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86895" y="4206722"/>
            <a:ext cx="2736000" cy="215931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4" name="Pil: pentagon 33">
            <a:extLst>
              <a:ext uri="{FF2B5EF4-FFF2-40B4-BE49-F238E27FC236}">
                <a16:creationId xmlns:a16="http://schemas.microsoft.com/office/drawing/2014/main" id="{055DE417-8206-66AC-46A7-3B0E571FA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80505" y="5017716"/>
            <a:ext cx="3600000" cy="215931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Pil: pentagon 34">
            <a:extLst>
              <a:ext uri="{FF2B5EF4-FFF2-40B4-BE49-F238E27FC236}">
                <a16:creationId xmlns:a16="http://schemas.microsoft.com/office/drawing/2014/main" id="{8BA5B23C-1862-D8B5-962E-901DF8288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86894" y="5816663"/>
            <a:ext cx="2376000" cy="215931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39" name="Lige forbindelse 38">
            <a:extLst>
              <a:ext uri="{FF2B5EF4-FFF2-40B4-BE49-F238E27FC236}">
                <a16:creationId xmlns:a16="http://schemas.microsoft.com/office/drawing/2014/main" id="{9CC0D791-D831-256B-F6C0-2F02F2D6E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37106" y="3811834"/>
            <a:ext cx="0" cy="242108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Pladsholder til indhold 5" descr="Dags dato &#10;">
            <a:extLst>
              <a:ext uri="{FF2B5EF4-FFF2-40B4-BE49-F238E27FC236}">
                <a16:creationId xmlns:a16="http://schemas.microsoft.com/office/drawing/2014/main" id="{A20D9F32-6A9E-55C8-E564-E3F70C8E9F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422966"/>
              </p:ext>
            </p:extLst>
          </p:nvPr>
        </p:nvGraphicFramePr>
        <p:xfrm>
          <a:off x="6412955" y="6251278"/>
          <a:ext cx="2634547" cy="259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4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03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i="1" noProof="0" dirty="0">
                          <a:latin typeface="KBH Tekst" panose="00000500000000000000" pitchFamily="2" charset="0"/>
                        </a:rPr>
                        <a:t>Dags dato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0" name="Pladsholder til indhold 5" descr="Planlagt projektafslutning&#10;">
            <a:extLst>
              <a:ext uri="{FF2B5EF4-FFF2-40B4-BE49-F238E27FC236}">
                <a16:creationId xmlns:a16="http://schemas.microsoft.com/office/drawing/2014/main" id="{145EE224-71B5-B627-C627-F932B7EDF3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075123"/>
              </p:ext>
            </p:extLst>
          </p:nvPr>
        </p:nvGraphicFramePr>
        <p:xfrm>
          <a:off x="9245451" y="6229046"/>
          <a:ext cx="1937980" cy="42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7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20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i="1" noProof="0" dirty="0">
                          <a:latin typeface="KBH Tekst" panose="00000500000000000000" pitchFamily="2" charset="0"/>
                        </a:rPr>
                        <a:t>Planlagt projektafslutning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3" name="Pladsholder til indhold 5" descr="Overordnet status på risici&#10;">
            <a:extLst>
              <a:ext uri="{FF2B5EF4-FFF2-40B4-BE49-F238E27FC236}">
                <a16:creationId xmlns:a16="http://schemas.microsoft.com/office/drawing/2014/main" id="{A5B99C9D-F7EA-49EE-254C-D107D5FF98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056848"/>
              </p:ext>
            </p:extLst>
          </p:nvPr>
        </p:nvGraphicFramePr>
        <p:xfrm>
          <a:off x="562130" y="1275156"/>
          <a:ext cx="2531772" cy="172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5886">
                  <a:extLst>
                    <a:ext uri="{9D8B030D-6E8A-4147-A177-3AD203B41FA5}">
                      <a16:colId xmlns:a16="http://schemas.microsoft.com/office/drawing/2014/main" val="592463236"/>
                    </a:ext>
                  </a:extLst>
                </a:gridCol>
                <a:gridCol w="1265886">
                  <a:extLst>
                    <a:ext uri="{9D8B030D-6E8A-4147-A177-3AD203B41FA5}">
                      <a16:colId xmlns:a16="http://schemas.microsoft.com/office/drawing/2014/main" val="226908456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KBH Medium" panose="000006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KBH Medium" panose="000006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0" noProof="0">
                          <a:solidFill>
                            <a:schemeClr val="tx1"/>
                          </a:solidFill>
                          <a:latin typeface="KBH Tekst" panose="00000500000000000000" pitchFamily="2" charset="0"/>
                        </a:rPr>
                        <a:t>Aktuel 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0" noProof="0">
                          <a:solidFill>
                            <a:schemeClr val="tx1"/>
                          </a:solidFill>
                          <a:latin typeface="KBH Tekst" panose="00000500000000000000" pitchFamily="2" charset="0"/>
                        </a:rPr>
                        <a:t>Forrige 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66304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200" b="0" noProof="0" dirty="0">
                        <a:solidFill>
                          <a:schemeClr val="tx1"/>
                        </a:solidFill>
                        <a:latin typeface="KBH Medium" panose="00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200" b="0" noProof="0" dirty="0">
                        <a:solidFill>
                          <a:schemeClr val="tx1"/>
                        </a:solidFill>
                        <a:latin typeface="KBH Medium" panose="00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903167"/>
                  </a:ext>
                </a:extLst>
              </a:tr>
            </a:tbl>
          </a:graphicData>
        </a:graphic>
      </p:graphicFrame>
      <p:sp>
        <p:nvSpPr>
          <p:cNvPr id="56" name="Grafik 20" descr="Lynbolt">
            <a:extLst>
              <a:ext uri="{FF2B5EF4-FFF2-40B4-BE49-F238E27FC236}">
                <a16:creationId xmlns:a16="http://schemas.microsoft.com/office/drawing/2014/main" id="{DC10175F-DA78-AC4E-E994-93F263B5DDD1}"/>
              </a:ext>
            </a:extLst>
          </p:cNvPr>
          <p:cNvSpPr/>
          <p:nvPr/>
        </p:nvSpPr>
        <p:spPr>
          <a:xfrm>
            <a:off x="2745556" y="1406934"/>
            <a:ext cx="108000" cy="216000"/>
          </a:xfrm>
          <a:custGeom>
            <a:avLst/>
            <a:gdLst>
              <a:gd name="connsiteX0" fmla="*/ 42853 w 285686"/>
              <a:gd name="connsiteY0" fmla="*/ 524559 h 524558"/>
              <a:gd name="connsiteX1" fmla="*/ 121417 w 285686"/>
              <a:gd name="connsiteY1" fmla="*/ 287173 h 524558"/>
              <a:gd name="connsiteX2" fmla="*/ 0 w 285686"/>
              <a:gd name="connsiteY2" fmla="*/ 287173 h 524558"/>
              <a:gd name="connsiteX3" fmla="*/ 60137 w 285686"/>
              <a:gd name="connsiteY3" fmla="*/ 0 h 524558"/>
              <a:gd name="connsiteX4" fmla="*/ 239834 w 285686"/>
              <a:gd name="connsiteY4" fmla="*/ 0 h 524558"/>
              <a:gd name="connsiteX5" fmla="*/ 164270 w 285686"/>
              <a:gd name="connsiteY5" fmla="*/ 210183 h 524558"/>
              <a:gd name="connsiteX6" fmla="*/ 285686 w 285686"/>
              <a:gd name="connsiteY6" fmla="*/ 210183 h 524558"/>
              <a:gd name="connsiteX7" fmla="*/ 42853 w 285686"/>
              <a:gd name="connsiteY7" fmla="*/ 524559 h 52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686" h="524558">
                <a:moveTo>
                  <a:pt x="42853" y="524559"/>
                </a:moveTo>
                <a:lnTo>
                  <a:pt x="121417" y="287173"/>
                </a:lnTo>
                <a:lnTo>
                  <a:pt x="0" y="287173"/>
                </a:lnTo>
                <a:lnTo>
                  <a:pt x="60137" y="0"/>
                </a:lnTo>
                <a:lnTo>
                  <a:pt x="239834" y="0"/>
                </a:lnTo>
                <a:lnTo>
                  <a:pt x="164270" y="210183"/>
                </a:lnTo>
                <a:lnTo>
                  <a:pt x="285686" y="210183"/>
                </a:lnTo>
                <a:lnTo>
                  <a:pt x="42853" y="524559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da-DK" sz="1400"/>
          </a:p>
        </p:txBody>
      </p:sp>
      <p:sp>
        <p:nvSpPr>
          <p:cNvPr id="6" name="Ellipse 5" descr="Grøn">
            <a:extLst>
              <a:ext uri="{FF2B5EF4-FFF2-40B4-BE49-F238E27FC236}">
                <a16:creationId xmlns:a16="http://schemas.microsoft.com/office/drawing/2014/main" id="{E07ACE2E-1A8F-DA93-7F8D-433A69D4340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9785467" y="705006"/>
            <a:ext cx="369817" cy="360000"/>
          </a:xfrm>
          <a:prstGeom prst="ellipse">
            <a:avLst/>
          </a:prstGeom>
          <a:solidFill>
            <a:srgbClr val="5FA5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3CFF7C4E-B214-C6EC-E27C-AD9DBCEC5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90077" y="2474464"/>
            <a:ext cx="369817" cy="360000"/>
          </a:xfrm>
          <a:prstGeom prst="ellipse">
            <a:avLst/>
          </a:prstGeom>
          <a:solidFill>
            <a:schemeClr val="accent6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DC22B46B-1052-B8C4-3379-3D407C4BF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75961" y="2474464"/>
            <a:ext cx="369817" cy="360000"/>
          </a:xfrm>
          <a:prstGeom prst="ellipse">
            <a:avLst/>
          </a:prstGeom>
          <a:solidFill>
            <a:schemeClr val="accent6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EC3AD7F2-094F-50F3-DC4E-F151BC746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61845" y="2474464"/>
            <a:ext cx="369817" cy="360000"/>
          </a:xfrm>
          <a:prstGeom prst="ellipse">
            <a:avLst/>
          </a:prstGeom>
          <a:solidFill>
            <a:schemeClr val="accent6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B942E2C2-DFE4-51C4-496C-4064A0A8F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47729" y="2478960"/>
            <a:ext cx="369817" cy="360000"/>
          </a:xfrm>
          <a:prstGeom prst="ellipse">
            <a:avLst/>
          </a:prstGeom>
          <a:solidFill>
            <a:schemeClr val="accent6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1CB1ABE-F87E-07B2-357F-8DE70FAE3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33613" y="2474464"/>
            <a:ext cx="369817" cy="360000"/>
          </a:xfrm>
          <a:prstGeom prst="ellipse">
            <a:avLst/>
          </a:prstGeom>
          <a:solidFill>
            <a:schemeClr val="accent6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4D7F0A9-D185-C5FB-EE5C-DB8C1D949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49680" y="2474464"/>
            <a:ext cx="369817" cy="360000"/>
          </a:xfrm>
          <a:prstGeom prst="ellipse">
            <a:avLst/>
          </a:prstGeom>
          <a:solidFill>
            <a:schemeClr val="accent6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49463039-CFC8-8097-1B92-DB11C950E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2385" y="2474464"/>
            <a:ext cx="369817" cy="360000"/>
          </a:xfrm>
          <a:prstGeom prst="ellipse">
            <a:avLst/>
          </a:prstGeom>
          <a:solidFill>
            <a:schemeClr val="accent6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60FB9C50-E760-6985-ECEA-66C9C2F51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215843" y="3818607"/>
            <a:ext cx="0" cy="2406336"/>
          </a:xfrm>
          <a:prstGeom prst="line">
            <a:avLst/>
          </a:prstGeom>
          <a:ln w="381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felt 20">
            <a:extLst>
              <a:ext uri="{FF2B5EF4-FFF2-40B4-BE49-F238E27FC236}">
                <a16:creationId xmlns:a16="http://schemas.microsoft.com/office/drawing/2014/main" id="{7D52B032-1B31-D6FB-C017-730CD4F28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62130" y="1345935"/>
            <a:ext cx="2509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BH Medium" panose="00000600000000000000" pitchFamily="2" charset="0"/>
                <a:ea typeface="+mn-ea"/>
                <a:cs typeface="+mn-cs"/>
              </a:rPr>
              <a:t>Overordnet status på risici</a:t>
            </a:r>
          </a:p>
        </p:txBody>
      </p:sp>
    </p:spTree>
    <p:extLst>
      <p:ext uri="{BB962C8B-B14F-4D97-AF65-F5344CB8AC3E}">
        <p14:creationId xmlns:p14="http://schemas.microsoft.com/office/powerpoint/2010/main" val="2957088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176F308-6BD7-7548-82D5-ABAC93D9C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C0E6A-549C-49DC-9245-300A93B14ABB}" type="slidenum">
              <a:rPr lang="da-DK" smtClean="0"/>
              <a:t>5</a:t>
            </a:fld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BFB845-D20D-5E75-C576-CA09C5991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Aktuelt fokus  </a:t>
            </a:r>
            <a:br>
              <a:rPr lang="da-DK" dirty="0"/>
            </a:br>
            <a:r>
              <a:rPr lang="da-DK" dirty="0"/>
              <a:t> </a:t>
            </a: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6EE69A59-968D-909B-0DDC-3D13B8568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568569" cy="56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aphicFrame>
        <p:nvGraphicFramePr>
          <p:cNvPr id="4" name="Tabel 3" descr="overskrift/tema">
            <a:extLst>
              <a:ext uri="{FF2B5EF4-FFF2-40B4-BE49-F238E27FC236}">
                <a16:creationId xmlns:a16="http://schemas.microsoft.com/office/drawing/2014/main" id="{5F9AF67A-7820-0EB3-5CFD-0A3BFCC328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837584"/>
              </p:ext>
            </p:extLst>
          </p:nvPr>
        </p:nvGraphicFramePr>
        <p:xfrm>
          <a:off x="681879" y="1526760"/>
          <a:ext cx="3313173" cy="45592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3173">
                  <a:extLst>
                    <a:ext uri="{9D8B030D-6E8A-4147-A177-3AD203B41FA5}">
                      <a16:colId xmlns:a16="http://schemas.microsoft.com/office/drawing/2014/main" val="978595258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a-DK" sz="1200" dirty="0">
                          <a:solidFill>
                            <a:schemeClr val="bg1"/>
                          </a:solidFill>
                          <a:latin typeface="KBH Medium" panose="00000600000000000000" pitchFamily="2" charset="0"/>
                          <a:cs typeface="Arial" panose="020B0604020202020204" pitchFamily="34" charset="0"/>
                        </a:rPr>
                        <a:t>[overskrift/tema]</a:t>
                      </a:r>
                      <a:endParaRPr lang="da-DK" sz="1200" dirty="0">
                        <a:solidFill>
                          <a:schemeClr val="bg1"/>
                        </a:solidFill>
                        <a:latin typeface="KBH Medium" panose="00000600000000000000" pitchFamily="2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83460"/>
                  </a:ext>
                </a:extLst>
              </a:tr>
              <a:tr h="41272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a-DK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129654"/>
                  </a:ext>
                </a:extLst>
              </a:tr>
            </a:tbl>
          </a:graphicData>
        </a:graphic>
      </p:graphicFrame>
      <p:sp>
        <p:nvSpPr>
          <p:cNvPr id="20" name="Freeform 17">
            <a:extLst>
              <a:ext uri="{FF2B5EF4-FFF2-40B4-BE49-F238E27FC236}">
                <a16:creationId xmlns:a16="http://schemas.microsoft.com/office/drawing/2014/main" id="{584C1D3B-54CF-E960-5FBC-5CD0F9EBF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144162" y="289405"/>
            <a:ext cx="827326" cy="817325"/>
          </a:xfrm>
          <a:custGeom>
            <a:avLst/>
            <a:gdLst>
              <a:gd name="T0" fmla="*/ 1209 w 2466"/>
              <a:gd name="T1" fmla="*/ 703 h 2439"/>
              <a:gd name="T2" fmla="*/ 1209 w 2466"/>
              <a:gd name="T3" fmla="*/ 703 h 2439"/>
              <a:gd name="T4" fmla="*/ 728 w 2466"/>
              <a:gd name="T5" fmla="*/ 223 h 2439"/>
              <a:gd name="T6" fmla="*/ 728 w 2466"/>
              <a:gd name="T7" fmla="*/ 276 h 2439"/>
              <a:gd name="T8" fmla="*/ 1155 w 2466"/>
              <a:gd name="T9" fmla="*/ 703 h 2439"/>
              <a:gd name="T10" fmla="*/ 1209 w 2466"/>
              <a:gd name="T11" fmla="*/ 703 h 2439"/>
              <a:gd name="T12" fmla="*/ 1284 w 2466"/>
              <a:gd name="T13" fmla="*/ 1385 h 2439"/>
              <a:gd name="T14" fmla="*/ 1284 w 2466"/>
              <a:gd name="T15" fmla="*/ 1385 h 2439"/>
              <a:gd name="T16" fmla="*/ 1157 w 2466"/>
              <a:gd name="T17" fmla="*/ 1259 h 2439"/>
              <a:gd name="T18" fmla="*/ 1261 w 2466"/>
              <a:gd name="T19" fmla="*/ 1154 h 2439"/>
              <a:gd name="T20" fmla="*/ 1388 w 2466"/>
              <a:gd name="T21" fmla="*/ 1281 h 2439"/>
              <a:gd name="T22" fmla="*/ 1284 w 2466"/>
              <a:gd name="T23" fmla="*/ 1385 h 2439"/>
              <a:gd name="T24" fmla="*/ 2400 w 2466"/>
              <a:gd name="T25" fmla="*/ 2149 h 2439"/>
              <a:gd name="T26" fmla="*/ 2400 w 2466"/>
              <a:gd name="T27" fmla="*/ 2149 h 2439"/>
              <a:gd name="T28" fmla="*/ 1473 w 2466"/>
              <a:gd name="T29" fmla="*/ 1235 h 2439"/>
              <a:gd name="T30" fmla="*/ 1454 w 2466"/>
              <a:gd name="T31" fmla="*/ 1215 h 2439"/>
              <a:gd name="T32" fmla="*/ 1426 w 2466"/>
              <a:gd name="T33" fmla="*/ 1243 h 2439"/>
              <a:gd name="T34" fmla="*/ 1293 w 2466"/>
              <a:gd name="T35" fmla="*/ 1110 h 2439"/>
              <a:gd name="T36" fmla="*/ 1418 w 2466"/>
              <a:gd name="T37" fmla="*/ 709 h 2439"/>
              <a:gd name="T38" fmla="*/ 709 w 2466"/>
              <a:gd name="T39" fmla="*/ 0 h 2439"/>
              <a:gd name="T40" fmla="*/ 0 w 2466"/>
              <a:gd name="T41" fmla="*/ 709 h 2439"/>
              <a:gd name="T42" fmla="*/ 0 w 2466"/>
              <a:gd name="T43" fmla="*/ 736 h 2439"/>
              <a:gd name="T44" fmla="*/ 53 w 2466"/>
              <a:gd name="T45" fmla="*/ 736 h 2439"/>
              <a:gd name="T46" fmla="*/ 53 w 2466"/>
              <a:gd name="T47" fmla="*/ 709 h 2439"/>
              <a:gd name="T48" fmla="*/ 709 w 2466"/>
              <a:gd name="T49" fmla="*/ 53 h 2439"/>
              <a:gd name="T50" fmla="*/ 1365 w 2466"/>
              <a:gd name="T51" fmla="*/ 709 h 2439"/>
              <a:gd name="T52" fmla="*/ 709 w 2466"/>
              <a:gd name="T53" fmla="*/ 1365 h 2439"/>
              <a:gd name="T54" fmla="*/ 682 w 2466"/>
              <a:gd name="T55" fmla="*/ 1365 h 2439"/>
              <a:gd name="T56" fmla="*/ 682 w 2466"/>
              <a:gd name="T57" fmla="*/ 1418 h 2439"/>
              <a:gd name="T58" fmla="*/ 709 w 2466"/>
              <a:gd name="T59" fmla="*/ 1418 h 2439"/>
              <a:gd name="T60" fmla="*/ 1114 w 2466"/>
              <a:gd name="T61" fmla="*/ 1291 h 2439"/>
              <a:gd name="T62" fmla="*/ 1246 w 2466"/>
              <a:gd name="T63" fmla="*/ 1423 h 2439"/>
              <a:gd name="T64" fmla="*/ 1214 w 2466"/>
              <a:gd name="T65" fmla="*/ 1455 h 2439"/>
              <a:gd name="T66" fmla="*/ 1232 w 2466"/>
              <a:gd name="T67" fmla="*/ 1474 h 2439"/>
              <a:gd name="T68" fmla="*/ 2160 w 2466"/>
              <a:gd name="T69" fmla="*/ 2389 h 2439"/>
              <a:gd name="T70" fmla="*/ 2280 w 2466"/>
              <a:gd name="T71" fmla="*/ 2439 h 2439"/>
              <a:gd name="T72" fmla="*/ 2400 w 2466"/>
              <a:gd name="T73" fmla="*/ 2389 h 2439"/>
              <a:gd name="T74" fmla="*/ 2400 w 2466"/>
              <a:gd name="T75" fmla="*/ 2149 h 2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466" h="2439">
                <a:moveTo>
                  <a:pt x="1209" y="703"/>
                </a:moveTo>
                <a:lnTo>
                  <a:pt x="1209" y="703"/>
                </a:lnTo>
                <a:cubicBezTo>
                  <a:pt x="1209" y="438"/>
                  <a:pt x="993" y="223"/>
                  <a:pt x="728" y="223"/>
                </a:cubicBezTo>
                <a:lnTo>
                  <a:pt x="728" y="276"/>
                </a:lnTo>
                <a:cubicBezTo>
                  <a:pt x="964" y="276"/>
                  <a:pt x="1155" y="468"/>
                  <a:pt x="1155" y="703"/>
                </a:cubicBezTo>
                <a:lnTo>
                  <a:pt x="1209" y="703"/>
                </a:lnTo>
                <a:close/>
                <a:moveTo>
                  <a:pt x="1284" y="1385"/>
                </a:moveTo>
                <a:lnTo>
                  <a:pt x="1284" y="1385"/>
                </a:lnTo>
                <a:lnTo>
                  <a:pt x="1157" y="1259"/>
                </a:lnTo>
                <a:cubicBezTo>
                  <a:pt x="1195" y="1227"/>
                  <a:pt x="1230" y="1192"/>
                  <a:pt x="1261" y="1154"/>
                </a:cubicBezTo>
                <a:lnTo>
                  <a:pt x="1388" y="1281"/>
                </a:lnTo>
                <a:lnTo>
                  <a:pt x="1284" y="1385"/>
                </a:lnTo>
                <a:close/>
                <a:moveTo>
                  <a:pt x="2400" y="2149"/>
                </a:moveTo>
                <a:lnTo>
                  <a:pt x="2400" y="2149"/>
                </a:lnTo>
                <a:lnTo>
                  <a:pt x="1473" y="1235"/>
                </a:lnTo>
                <a:lnTo>
                  <a:pt x="1454" y="1215"/>
                </a:lnTo>
                <a:lnTo>
                  <a:pt x="1426" y="1243"/>
                </a:lnTo>
                <a:lnTo>
                  <a:pt x="1293" y="1110"/>
                </a:lnTo>
                <a:cubicBezTo>
                  <a:pt x="1372" y="996"/>
                  <a:pt x="1418" y="858"/>
                  <a:pt x="1418" y="709"/>
                </a:cubicBezTo>
                <a:cubicBezTo>
                  <a:pt x="1418" y="318"/>
                  <a:pt x="1100" y="0"/>
                  <a:pt x="709" y="0"/>
                </a:cubicBezTo>
                <a:cubicBezTo>
                  <a:pt x="318" y="0"/>
                  <a:pt x="0" y="318"/>
                  <a:pt x="0" y="709"/>
                </a:cubicBezTo>
                <a:lnTo>
                  <a:pt x="0" y="736"/>
                </a:lnTo>
                <a:lnTo>
                  <a:pt x="53" y="736"/>
                </a:lnTo>
                <a:lnTo>
                  <a:pt x="53" y="709"/>
                </a:lnTo>
                <a:cubicBezTo>
                  <a:pt x="53" y="347"/>
                  <a:pt x="347" y="53"/>
                  <a:pt x="709" y="53"/>
                </a:cubicBezTo>
                <a:cubicBezTo>
                  <a:pt x="1071" y="53"/>
                  <a:pt x="1365" y="347"/>
                  <a:pt x="1365" y="709"/>
                </a:cubicBezTo>
                <a:cubicBezTo>
                  <a:pt x="1365" y="1071"/>
                  <a:pt x="1071" y="1365"/>
                  <a:pt x="709" y="1365"/>
                </a:cubicBezTo>
                <a:lnTo>
                  <a:pt x="682" y="1365"/>
                </a:lnTo>
                <a:lnTo>
                  <a:pt x="682" y="1418"/>
                </a:lnTo>
                <a:lnTo>
                  <a:pt x="709" y="1418"/>
                </a:lnTo>
                <a:cubicBezTo>
                  <a:pt x="859" y="1418"/>
                  <a:pt x="999" y="1371"/>
                  <a:pt x="1114" y="1291"/>
                </a:cubicBezTo>
                <a:lnTo>
                  <a:pt x="1246" y="1423"/>
                </a:lnTo>
                <a:lnTo>
                  <a:pt x="1214" y="1455"/>
                </a:lnTo>
                <a:lnTo>
                  <a:pt x="1232" y="1474"/>
                </a:lnTo>
                <a:lnTo>
                  <a:pt x="2160" y="2389"/>
                </a:lnTo>
                <a:cubicBezTo>
                  <a:pt x="2193" y="2422"/>
                  <a:pt x="2237" y="2439"/>
                  <a:pt x="2280" y="2439"/>
                </a:cubicBezTo>
                <a:cubicBezTo>
                  <a:pt x="2323" y="2439"/>
                  <a:pt x="2367" y="2422"/>
                  <a:pt x="2400" y="2389"/>
                </a:cubicBezTo>
                <a:cubicBezTo>
                  <a:pt x="2466" y="2323"/>
                  <a:pt x="2466" y="2215"/>
                  <a:pt x="2400" y="2149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aphicFrame>
        <p:nvGraphicFramePr>
          <p:cNvPr id="7" name="Tabel 6" descr="overskrift/tema">
            <a:extLst>
              <a:ext uri="{FF2B5EF4-FFF2-40B4-BE49-F238E27FC236}">
                <a16:creationId xmlns:a16="http://schemas.microsoft.com/office/drawing/2014/main" id="{742DEE72-DDEC-1171-43D9-E7C33F8BB1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160969"/>
              </p:ext>
            </p:extLst>
          </p:nvPr>
        </p:nvGraphicFramePr>
        <p:xfrm>
          <a:off x="4401175" y="1539138"/>
          <a:ext cx="3313173" cy="45592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3173">
                  <a:extLst>
                    <a:ext uri="{9D8B030D-6E8A-4147-A177-3AD203B41FA5}">
                      <a16:colId xmlns:a16="http://schemas.microsoft.com/office/drawing/2014/main" val="978595258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a-DK" sz="1200" dirty="0">
                          <a:solidFill>
                            <a:schemeClr val="bg1"/>
                          </a:solidFill>
                          <a:latin typeface="KBH Medium" panose="00000600000000000000" pitchFamily="2" charset="0"/>
                          <a:cs typeface="Arial" panose="020B0604020202020204" pitchFamily="34" charset="0"/>
                        </a:rPr>
                        <a:t>[overskrift/tema]</a:t>
                      </a:r>
                      <a:endParaRPr lang="da-DK" sz="1200" dirty="0">
                        <a:solidFill>
                          <a:schemeClr val="bg1"/>
                        </a:solidFill>
                        <a:latin typeface="KBH Medium" panose="00000600000000000000" pitchFamily="2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83460"/>
                  </a:ext>
                </a:extLst>
              </a:tr>
              <a:tr h="41272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a-DK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129654"/>
                  </a:ext>
                </a:extLst>
              </a:tr>
            </a:tbl>
          </a:graphicData>
        </a:graphic>
      </p:graphicFrame>
      <p:graphicFrame>
        <p:nvGraphicFramePr>
          <p:cNvPr id="8" name="Tabel 7" descr="overskrift/tema">
            <a:extLst>
              <a:ext uri="{FF2B5EF4-FFF2-40B4-BE49-F238E27FC236}">
                <a16:creationId xmlns:a16="http://schemas.microsoft.com/office/drawing/2014/main" id="{1D4A73E7-EFD4-61C6-5554-19E02611AD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79643"/>
              </p:ext>
            </p:extLst>
          </p:nvPr>
        </p:nvGraphicFramePr>
        <p:xfrm>
          <a:off x="8120471" y="1539138"/>
          <a:ext cx="3313173" cy="45592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3173">
                  <a:extLst>
                    <a:ext uri="{9D8B030D-6E8A-4147-A177-3AD203B41FA5}">
                      <a16:colId xmlns:a16="http://schemas.microsoft.com/office/drawing/2014/main" val="978595258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a-DK" sz="1200" dirty="0">
                          <a:solidFill>
                            <a:schemeClr val="bg1"/>
                          </a:solidFill>
                          <a:latin typeface="KBH Medium" panose="00000600000000000000" pitchFamily="2" charset="0"/>
                          <a:cs typeface="Arial" panose="020B0604020202020204" pitchFamily="34" charset="0"/>
                        </a:rPr>
                        <a:t>[overskrift/tema]</a:t>
                      </a:r>
                      <a:endParaRPr lang="da-DK" sz="1200" dirty="0">
                        <a:solidFill>
                          <a:schemeClr val="bg1"/>
                        </a:solidFill>
                        <a:latin typeface="KBH Medium" panose="00000600000000000000" pitchFamily="2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83460"/>
                  </a:ext>
                </a:extLst>
              </a:tr>
              <a:tr h="41272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a-DK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129654"/>
                  </a:ext>
                </a:extLst>
              </a:tr>
            </a:tbl>
          </a:graphicData>
        </a:graphic>
      </p:graphicFrame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538FCEB1-40F0-7764-E88D-1F0C1A318122}"/>
              </a:ext>
            </a:extLst>
          </p:cNvPr>
          <p:cNvSpPr/>
          <p:nvPr/>
        </p:nvSpPr>
        <p:spPr>
          <a:xfrm>
            <a:off x="5852978" y="385505"/>
            <a:ext cx="4241997" cy="6251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lnSpc>
                <a:spcPct val="100000"/>
              </a:lnSpc>
            </a:pPr>
            <a:r>
              <a:rPr lang="da-DK" sz="1100" i="1" dirty="0">
                <a:solidFill>
                  <a:schemeClr val="tx1"/>
                </a:solidFill>
              </a:rPr>
              <a:t>Angiv hvad der fylder i projektet lige nu; fx ift. leverancer, interessenter, afhængigheder, evaluering, etc.</a:t>
            </a:r>
          </a:p>
        </p:txBody>
      </p:sp>
    </p:spTree>
    <p:extLst>
      <p:ext uri="{BB962C8B-B14F-4D97-AF65-F5344CB8AC3E}">
        <p14:creationId xmlns:p14="http://schemas.microsoft.com/office/powerpoint/2010/main" val="732110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9C250C15-E019-943B-A0F8-CD4A82BB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C0E6A-549C-49DC-9245-300A93B14ABB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C2E"/>
                </a:solidFill>
                <a:effectLst/>
                <a:uLnTx/>
                <a:uFillTx/>
                <a:latin typeface="KBH Light" panose="000004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srgbClr val="000C2E"/>
              </a:solidFill>
              <a:effectLst/>
              <a:uLnTx/>
              <a:uFillTx/>
              <a:latin typeface="KBH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F4B9FE-49DE-AB4B-1F89-F11859B88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>
                <a:latin typeface="KBH Black"/>
              </a:rPr>
              <a:t>Aktuelle risici</a:t>
            </a:r>
            <a:endParaRPr lang="da-DK" dirty="0"/>
          </a:p>
        </p:txBody>
      </p:sp>
      <p:graphicFrame>
        <p:nvGraphicFramePr>
          <p:cNvPr id="4" name="Pladsholder til indhold 5" descr="Tabel over risiko">
            <a:extLst>
              <a:ext uri="{FF2B5EF4-FFF2-40B4-BE49-F238E27FC236}">
                <a16:creationId xmlns:a16="http://schemas.microsoft.com/office/drawing/2014/main" id="{99EEAFED-8964-7C7B-9349-7C2B4FD0CD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513098"/>
              </p:ext>
            </p:extLst>
          </p:nvPr>
        </p:nvGraphicFramePr>
        <p:xfrm>
          <a:off x="376592" y="974959"/>
          <a:ext cx="6553126" cy="31543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4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4314">
                  <a:extLst>
                    <a:ext uri="{9D8B030D-6E8A-4147-A177-3AD203B41FA5}">
                      <a16:colId xmlns:a16="http://schemas.microsoft.com/office/drawing/2014/main" val="59246323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890268165"/>
                    </a:ext>
                  </a:extLst>
                </a:gridCol>
                <a:gridCol w="1138518">
                  <a:extLst>
                    <a:ext uri="{9D8B030D-6E8A-4147-A177-3AD203B41FA5}">
                      <a16:colId xmlns:a16="http://schemas.microsoft.com/office/drawing/2014/main" val="334806662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da-DK" sz="1100" b="0" noProof="0" dirty="0">
                          <a:solidFill>
                            <a:schemeClr val="bg1"/>
                          </a:solidFill>
                          <a:latin typeface="KBH Medium" panose="00000600000000000000" pitchFamily="2" charset="0"/>
                        </a:rPr>
                        <a:t>Navn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KBH Medium" panose="00000600000000000000" pitchFamily="2" charset="0"/>
                          <a:ea typeface="+mn-ea"/>
                          <a:cs typeface="+mn-cs"/>
                        </a:rPr>
                        <a:t>Beskrivelse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KBH Medium" panose="00000600000000000000" pitchFamily="2" charset="0"/>
                          <a:ea typeface="+mn-ea"/>
                          <a:cs typeface="+mn-cs"/>
                        </a:rPr>
                        <a:t>Risiko-score</a:t>
                      </a:r>
                    </a:p>
                  </a:txBody>
                  <a:tcPr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KBH Medium" panose="00000600000000000000" pitchFamily="2" charset="0"/>
                          <a:ea typeface="+mn-ea"/>
                          <a:cs typeface="+mn-cs"/>
                        </a:rPr>
                        <a:t>Risikoejer </a:t>
                      </a:r>
                    </a:p>
                  </a:txBody>
                  <a:tcPr marT="18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8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noProof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noProof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noProof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noProof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107876"/>
                  </a:ext>
                </a:extLst>
              </a:tr>
              <a:tr h="536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noProof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noProof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866533"/>
                  </a:ext>
                </a:extLst>
              </a:tr>
              <a:tr h="536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noProof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noProof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803831"/>
                  </a:ext>
                </a:extLst>
              </a:tr>
              <a:tr h="536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noProof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noProof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284394"/>
                  </a:ext>
                </a:extLst>
              </a:tr>
            </a:tbl>
          </a:graphicData>
        </a:graphic>
      </p:graphicFrame>
      <p:graphicFrame>
        <p:nvGraphicFramePr>
          <p:cNvPr id="7" name="Tabel 6" descr="Plan for håndtering&#10;">
            <a:extLst>
              <a:ext uri="{FF2B5EF4-FFF2-40B4-BE49-F238E27FC236}">
                <a16:creationId xmlns:a16="http://schemas.microsoft.com/office/drawing/2014/main" id="{BAD5C3A1-2079-6D7D-728B-CE97DCD7B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993881"/>
              </p:ext>
            </p:extLst>
          </p:nvPr>
        </p:nvGraphicFramePr>
        <p:xfrm>
          <a:off x="376592" y="4408714"/>
          <a:ext cx="6553126" cy="18614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53126">
                  <a:extLst>
                    <a:ext uri="{9D8B030D-6E8A-4147-A177-3AD203B41FA5}">
                      <a16:colId xmlns:a16="http://schemas.microsoft.com/office/drawing/2014/main" val="3824926142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solidFill>
                            <a:schemeClr val="bg1"/>
                          </a:solidFill>
                          <a:latin typeface="KBH Medium" panose="000006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Plan for håndtering</a:t>
                      </a:r>
                      <a:endParaRPr lang="da-DK" sz="1100" dirty="0">
                        <a:solidFill>
                          <a:schemeClr val="bg1"/>
                        </a:solidFill>
                        <a:latin typeface="KBH Medium" panose="00000600000000000000" pitchFamily="2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83460"/>
                  </a:ext>
                </a:extLst>
              </a:tr>
              <a:tr h="14294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a-DK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129654"/>
                  </a:ext>
                </a:extLst>
              </a:tr>
            </a:tbl>
          </a:graphicData>
        </a:graphic>
      </p:graphicFrame>
      <p:sp>
        <p:nvSpPr>
          <p:cNvPr id="8" name="Grafik 20" descr="Lynbolt">
            <a:extLst>
              <a:ext uri="{FF2B5EF4-FFF2-40B4-BE49-F238E27FC236}">
                <a16:creationId xmlns:a16="http://schemas.microsoft.com/office/drawing/2014/main" id="{AD6A5E5D-FC65-469E-6B20-70A6885F7A81}"/>
              </a:ext>
            </a:extLst>
          </p:cNvPr>
          <p:cNvSpPr/>
          <p:nvPr/>
        </p:nvSpPr>
        <p:spPr>
          <a:xfrm>
            <a:off x="3831772" y="233649"/>
            <a:ext cx="325449" cy="469131"/>
          </a:xfrm>
          <a:custGeom>
            <a:avLst/>
            <a:gdLst>
              <a:gd name="connsiteX0" fmla="*/ 42853 w 285686"/>
              <a:gd name="connsiteY0" fmla="*/ 524559 h 524558"/>
              <a:gd name="connsiteX1" fmla="*/ 121417 w 285686"/>
              <a:gd name="connsiteY1" fmla="*/ 287173 h 524558"/>
              <a:gd name="connsiteX2" fmla="*/ 0 w 285686"/>
              <a:gd name="connsiteY2" fmla="*/ 287173 h 524558"/>
              <a:gd name="connsiteX3" fmla="*/ 60137 w 285686"/>
              <a:gd name="connsiteY3" fmla="*/ 0 h 524558"/>
              <a:gd name="connsiteX4" fmla="*/ 239834 w 285686"/>
              <a:gd name="connsiteY4" fmla="*/ 0 h 524558"/>
              <a:gd name="connsiteX5" fmla="*/ 164270 w 285686"/>
              <a:gd name="connsiteY5" fmla="*/ 210183 h 524558"/>
              <a:gd name="connsiteX6" fmla="*/ 285686 w 285686"/>
              <a:gd name="connsiteY6" fmla="*/ 210183 h 524558"/>
              <a:gd name="connsiteX7" fmla="*/ 42853 w 285686"/>
              <a:gd name="connsiteY7" fmla="*/ 524559 h 52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686" h="524558">
                <a:moveTo>
                  <a:pt x="42853" y="524559"/>
                </a:moveTo>
                <a:lnTo>
                  <a:pt x="121417" y="287173"/>
                </a:lnTo>
                <a:lnTo>
                  <a:pt x="0" y="287173"/>
                </a:lnTo>
                <a:lnTo>
                  <a:pt x="60137" y="0"/>
                </a:lnTo>
                <a:lnTo>
                  <a:pt x="239834" y="0"/>
                </a:lnTo>
                <a:lnTo>
                  <a:pt x="164270" y="210183"/>
                </a:lnTo>
                <a:lnTo>
                  <a:pt x="285686" y="210183"/>
                </a:lnTo>
                <a:lnTo>
                  <a:pt x="42853" y="524559"/>
                </a:lnTo>
                <a:close/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da-DK" sz="140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DB7064BE-FE28-7F23-38A8-32D9C73E7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17511" y="4238631"/>
            <a:ext cx="2165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/>
              <a:t>Forudgående risikobillede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26DE853A-98F5-6314-3B16-550C90442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07652" y="4236486"/>
            <a:ext cx="1665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Aktuelt risikobillede</a:t>
            </a:r>
          </a:p>
        </p:txBody>
      </p:sp>
      <p:graphicFrame>
        <p:nvGraphicFramePr>
          <p:cNvPr id="9" name="Tabel 7" descr="Kriterier for overordnet status på risici&#10;">
            <a:extLst>
              <a:ext uri="{FF2B5EF4-FFF2-40B4-BE49-F238E27FC236}">
                <a16:creationId xmlns:a16="http://schemas.microsoft.com/office/drawing/2014/main" id="{8D397BF8-1405-5868-4502-92D1D5932EF1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92998919"/>
              </p:ext>
            </p:extLst>
          </p:nvPr>
        </p:nvGraphicFramePr>
        <p:xfrm>
          <a:off x="7930997" y="1817048"/>
          <a:ext cx="3679862" cy="172940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24194">
                  <a:extLst>
                    <a:ext uri="{9D8B030D-6E8A-4147-A177-3AD203B41FA5}">
                      <a16:colId xmlns:a16="http://schemas.microsoft.com/office/drawing/2014/main" val="3533252480"/>
                    </a:ext>
                  </a:extLst>
                </a:gridCol>
                <a:gridCol w="3055668">
                  <a:extLst>
                    <a:ext uri="{9D8B030D-6E8A-4147-A177-3AD203B41FA5}">
                      <a16:colId xmlns:a16="http://schemas.microsoft.com/office/drawing/2014/main" val="4181884128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l"/>
                      <a:endParaRPr lang="da-DK" sz="1050" b="0" i="0" dirty="0">
                        <a:solidFill>
                          <a:schemeClr val="bg1"/>
                        </a:solidFill>
                        <a:latin typeface="KBH Medium" panose="00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9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375198"/>
                  </a:ext>
                </a:extLst>
              </a:tr>
              <a:tr h="432467">
                <a:tc>
                  <a:txBody>
                    <a:bodyPr/>
                    <a:lstStyle/>
                    <a:p>
                      <a:pPr algn="ctr"/>
                      <a:endParaRPr lang="da-DK" sz="1100" i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b="0" i="0">
                          <a:latin typeface="+mn-lt"/>
                        </a:rPr>
                        <a:t>Alle aktuelle risici har grøn score eller er  tilstrækkeligt håndterede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795075"/>
                  </a:ext>
                </a:extLst>
              </a:tr>
              <a:tr h="432467">
                <a:tc>
                  <a:txBody>
                    <a:bodyPr/>
                    <a:lstStyle/>
                    <a:p>
                      <a:pPr algn="ctr"/>
                      <a:endParaRPr lang="da-DK" sz="1100" i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b="0" i="0">
                          <a:latin typeface="+mn-lt"/>
                        </a:rPr>
                        <a:t>En eller flere aktuelle risici med gul score er ikke  håndterede eller er ikke håndterbare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418091"/>
                  </a:ext>
                </a:extLst>
              </a:tr>
              <a:tr h="432467">
                <a:tc>
                  <a:txBody>
                    <a:bodyPr/>
                    <a:lstStyle/>
                    <a:p>
                      <a:pPr algn="ctr"/>
                      <a:endParaRPr lang="da-DK" sz="1100" i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b="0" i="0" dirty="0">
                          <a:latin typeface="+mn-lt"/>
                        </a:rPr>
                        <a:t>En eller flere aktuelle risici med rød score er ikke  håndterede eller er ikke håndterbare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163022"/>
                  </a:ext>
                </a:extLst>
              </a:tr>
            </a:tbl>
          </a:graphicData>
        </a:graphic>
      </p:graphicFrame>
      <p:graphicFrame>
        <p:nvGraphicFramePr>
          <p:cNvPr id="12" name="Pladsholder til indhold 5" descr="Overordnet status på risici&#10;">
            <a:extLst>
              <a:ext uri="{FF2B5EF4-FFF2-40B4-BE49-F238E27FC236}">
                <a16:creationId xmlns:a16="http://schemas.microsoft.com/office/drawing/2014/main" id="{42F4494D-C75C-379C-EF5D-1DDA2965D8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010991"/>
              </p:ext>
            </p:extLst>
          </p:nvPr>
        </p:nvGraphicFramePr>
        <p:xfrm>
          <a:off x="7235964" y="976059"/>
          <a:ext cx="4380773" cy="4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8165">
                  <a:extLst>
                    <a:ext uri="{9D8B030D-6E8A-4147-A177-3AD203B41FA5}">
                      <a16:colId xmlns:a16="http://schemas.microsoft.com/office/drawing/2014/main" val="592463236"/>
                    </a:ext>
                  </a:extLst>
                </a:gridCol>
                <a:gridCol w="788152">
                  <a:extLst>
                    <a:ext uri="{9D8B030D-6E8A-4147-A177-3AD203B41FA5}">
                      <a16:colId xmlns:a16="http://schemas.microsoft.com/office/drawing/2014/main" val="3212859159"/>
                    </a:ext>
                  </a:extLst>
                </a:gridCol>
                <a:gridCol w="788152">
                  <a:extLst>
                    <a:ext uri="{9D8B030D-6E8A-4147-A177-3AD203B41FA5}">
                      <a16:colId xmlns:a16="http://schemas.microsoft.com/office/drawing/2014/main" val="4203280098"/>
                    </a:ext>
                  </a:extLst>
                </a:gridCol>
                <a:gridCol w="788152">
                  <a:extLst>
                    <a:ext uri="{9D8B030D-6E8A-4147-A177-3AD203B41FA5}">
                      <a16:colId xmlns:a16="http://schemas.microsoft.com/office/drawing/2014/main" val="2771209577"/>
                    </a:ext>
                  </a:extLst>
                </a:gridCol>
                <a:gridCol w="788152">
                  <a:extLst>
                    <a:ext uri="{9D8B030D-6E8A-4147-A177-3AD203B41FA5}">
                      <a16:colId xmlns:a16="http://schemas.microsoft.com/office/drawing/2014/main" val="162226372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KBH Medium" panose="00000600000000000000" pitchFamily="2" charset="0"/>
                          <a:ea typeface="+mn-ea"/>
                          <a:cs typeface="+mn-cs"/>
                        </a:rPr>
                        <a:t>Overordnet status på risici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0" noProof="0">
                          <a:solidFill>
                            <a:schemeClr val="tx1"/>
                          </a:solidFill>
                          <a:latin typeface="+mn-lt"/>
                        </a:rPr>
                        <a:t>Aktuel 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KBH Medium" panose="000006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="0" noProof="0">
                          <a:solidFill>
                            <a:schemeClr val="tx1"/>
                          </a:solidFill>
                          <a:latin typeface="+mn-lt"/>
                        </a:rPr>
                        <a:t>Forrige  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KBH Medium" panose="000006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Ellipse 15" descr="Grøn">
            <a:extLst>
              <a:ext uri="{FF2B5EF4-FFF2-40B4-BE49-F238E27FC236}">
                <a16:creationId xmlns:a16="http://schemas.microsoft.com/office/drawing/2014/main" id="{711E6E31-E0CC-820B-594B-A019A00507B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137904" y="2356346"/>
            <a:ext cx="216000" cy="216000"/>
          </a:xfrm>
          <a:prstGeom prst="ellipse">
            <a:avLst/>
          </a:prstGeom>
          <a:solidFill>
            <a:srgbClr val="5FA5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Ellipse 16" descr="Gul">
            <a:extLst>
              <a:ext uri="{FF2B5EF4-FFF2-40B4-BE49-F238E27FC236}">
                <a16:creationId xmlns:a16="http://schemas.microsoft.com/office/drawing/2014/main" id="{E79D8ED3-F812-12EA-80D4-09C87A0D515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137904" y="2806279"/>
            <a:ext cx="216000" cy="216000"/>
          </a:xfrm>
          <a:prstGeom prst="ellipse">
            <a:avLst/>
          </a:prstGeom>
          <a:solidFill>
            <a:srgbClr val="EEE65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Ellipse 17" descr="Rød">
            <a:extLst>
              <a:ext uri="{FF2B5EF4-FFF2-40B4-BE49-F238E27FC236}">
                <a16:creationId xmlns:a16="http://schemas.microsoft.com/office/drawing/2014/main" id="{9574264A-FE76-ED0D-0FCF-995B95050FF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139650" y="3213378"/>
            <a:ext cx="216000" cy="216000"/>
          </a:xfrm>
          <a:prstGeom prst="ellipse">
            <a:avLst/>
          </a:prstGeom>
          <a:solidFill>
            <a:srgbClr val="EA573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A718940-D6BE-E3FE-720C-3623FEEC1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32613" y="1058555"/>
            <a:ext cx="288000" cy="288000"/>
          </a:xfrm>
          <a:prstGeom prst="ellipse">
            <a:avLst/>
          </a:prstGeom>
          <a:solidFill>
            <a:schemeClr val="accent6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CAD66C01-5A3A-4138-E6F5-010F6F0A4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82928" y="1048935"/>
            <a:ext cx="288000" cy="288000"/>
          </a:xfrm>
          <a:prstGeom prst="ellipse">
            <a:avLst/>
          </a:prstGeom>
          <a:solidFill>
            <a:schemeClr val="accent6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4" name="Billede 13" descr="Aktuelt risikobillede&#10;">
            <a:extLst>
              <a:ext uri="{FF2B5EF4-FFF2-40B4-BE49-F238E27FC236}">
                <a16:creationId xmlns:a16="http://schemas.microsoft.com/office/drawing/2014/main" id="{45377943-67AF-314D-C15E-D7F6268C5B4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7341985" y="4540771"/>
            <a:ext cx="1924315" cy="1717034"/>
          </a:xfrm>
          <a:prstGeom prst="rect">
            <a:avLst/>
          </a:prstGeom>
          <a:noFill/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4BD9CD8A-2277-8926-4A99-F6F90DC16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9626928" y="4553137"/>
            <a:ext cx="1924315" cy="1717034"/>
          </a:xfrm>
          <a:prstGeom prst="rect">
            <a:avLst/>
          </a:prstGeom>
        </p:spPr>
      </p:pic>
      <p:sp>
        <p:nvSpPr>
          <p:cNvPr id="21" name="Tekstfelt 20">
            <a:extLst>
              <a:ext uri="{FF2B5EF4-FFF2-40B4-BE49-F238E27FC236}">
                <a16:creationId xmlns:a16="http://schemas.microsoft.com/office/drawing/2014/main" id="{CDDE8A9D-11CA-B4D8-CF10-5F31FD1FD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598660" y="5208637"/>
            <a:ext cx="14109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i="1" dirty="0"/>
              <a:t>Indsæt skærmklip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A863D28F-5E88-0946-9D8D-BD449B75F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78910" y="5208637"/>
            <a:ext cx="14109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i="1" dirty="0"/>
              <a:t>Indsæt skærmklip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8616FB4-5192-5523-62C0-E5EB12454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010791" y="1929101"/>
            <a:ext cx="38046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b="0" i="0" dirty="0">
                <a:solidFill>
                  <a:schemeClr val="bg1"/>
                </a:solidFill>
                <a:latin typeface="KBH Medium" panose="00000600000000000000" pitchFamily="2" charset="0"/>
              </a:rPr>
              <a:t>Kriterier for overordnet status på risici</a:t>
            </a:r>
          </a:p>
        </p:txBody>
      </p:sp>
    </p:spTree>
    <p:extLst>
      <p:ext uri="{BB962C8B-B14F-4D97-AF65-F5344CB8AC3E}">
        <p14:creationId xmlns:p14="http://schemas.microsoft.com/office/powerpoint/2010/main" val="33049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9C250C15-E019-943B-A0F8-CD4A82BB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7574" y="640971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C0E6A-549C-49DC-9245-300A93B14ABB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C2E"/>
                </a:solidFill>
                <a:effectLst/>
                <a:uLnTx/>
                <a:uFillTx/>
                <a:latin typeface="KBH Light" panose="000004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000C2E"/>
              </a:solidFill>
              <a:effectLst/>
              <a:uLnTx/>
              <a:uFillTx/>
              <a:latin typeface="KBH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F4B9FE-49DE-AB4B-1F89-F11859B88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Økonomiske gevinster </a:t>
            </a:r>
            <a:r>
              <a:rPr lang="da-DK" sz="1600" b="0" noProof="0" dirty="0">
                <a:latin typeface="+mj-lt"/>
              </a:rPr>
              <a:t>(samlede, i 1000 kr.)</a:t>
            </a:r>
            <a:endParaRPr lang="da-DK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1DDBABCC-CAAD-DF6F-2FCD-89074E25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40000" y="3099183"/>
            <a:ext cx="10800000" cy="5734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KBH Black" panose="00000A00000000000000" pitchFamily="2" charset="0"/>
                <a:ea typeface="+mj-ea"/>
                <a:cs typeface="+mj-cs"/>
              </a:defRPr>
            </a:lvl1pPr>
          </a:lstStyle>
          <a:p>
            <a:r>
              <a:rPr lang="da-DK" sz="3200" dirty="0">
                <a:latin typeface="KBH Black"/>
              </a:rPr>
              <a:t>Kvalitative gevinster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srgbClr val="000C2E"/>
                </a:solidFill>
                <a:effectLst/>
                <a:uLnTx/>
                <a:uFillTx/>
                <a:latin typeface="KBH Black"/>
                <a:ea typeface="+mn-ea"/>
                <a:cs typeface="+mn-cs"/>
              </a:rPr>
              <a:t> (styrende, max tre)</a:t>
            </a:r>
            <a:r>
              <a:rPr lang="da-DK" sz="3200" dirty="0">
                <a:latin typeface="KBH Black"/>
              </a:rPr>
              <a:t> </a:t>
            </a:r>
          </a:p>
        </p:txBody>
      </p:sp>
      <p:graphicFrame>
        <p:nvGraphicFramePr>
          <p:cNvPr id="4" name="Pladsholder til indhold 5" descr="Tabel over økonomiske gevinster">
            <a:extLst>
              <a:ext uri="{FF2B5EF4-FFF2-40B4-BE49-F238E27FC236}">
                <a16:creationId xmlns:a16="http://schemas.microsoft.com/office/drawing/2014/main" id="{99EEAFED-8964-7C7B-9349-7C2B4FD0CD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6482726"/>
              </p:ext>
            </p:extLst>
          </p:nvPr>
        </p:nvGraphicFramePr>
        <p:xfrm>
          <a:off x="539998" y="986555"/>
          <a:ext cx="4401457" cy="199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9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1002">
                  <a:extLst>
                    <a:ext uri="{9D8B030D-6E8A-4147-A177-3AD203B41FA5}">
                      <a16:colId xmlns:a16="http://schemas.microsoft.com/office/drawing/2014/main" val="592463236"/>
                    </a:ext>
                  </a:extLst>
                </a:gridCol>
                <a:gridCol w="1201002">
                  <a:extLst>
                    <a:ext uri="{9D8B030D-6E8A-4147-A177-3AD203B41FA5}">
                      <a16:colId xmlns:a16="http://schemas.microsoft.com/office/drawing/2014/main" val="327752227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r>
                        <a:rPr lang="da-DK" sz="1000" b="0" noProof="0" dirty="0">
                          <a:solidFill>
                            <a:schemeClr val="bg1"/>
                          </a:solidFill>
                          <a:latin typeface="KBH Medium" panose="00000600000000000000" pitchFamily="2" charset="0"/>
                        </a:rPr>
                        <a:t>Oprindelige økonomiske gevinster (kr.)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KBH Medium" panose="00000600000000000000" pitchFamily="2" charset="0"/>
                          <a:ea typeface="+mn-ea"/>
                          <a:cs typeface="+mn-cs"/>
                        </a:rPr>
                        <a:t>Senest godkendte økonomiske gevinster (kr.)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KBH Medium" panose="000006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noProof="0" dirty="0">
                        <a:latin typeface="KBH Teks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noProof="0" dirty="0">
                        <a:latin typeface="KBH Teks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noProof="0" dirty="0">
                        <a:latin typeface="KBH Teks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KBH Medium" panose="00000600000000000000" pitchFamily="2" charset="0"/>
                          <a:ea typeface="+mn-ea"/>
                          <a:cs typeface="+mn-cs"/>
                        </a:rPr>
                        <a:t>Forventet afvigelse fra senest godkendte gevinster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0" noProof="0">
                          <a:solidFill>
                            <a:schemeClr val="bg1"/>
                          </a:solidFill>
                          <a:latin typeface="KBH Medium" panose="00000600000000000000" pitchFamily="2" charset="0"/>
                        </a:rPr>
                        <a:t>Aktuel 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0" noProof="0">
                          <a:solidFill>
                            <a:schemeClr val="bg1"/>
                          </a:solidFill>
                          <a:latin typeface="KBH Medium" panose="00000600000000000000" pitchFamily="2" charset="0"/>
                        </a:rPr>
                        <a:t>Forrige  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123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000" b="0" noProof="0">
                        <a:solidFill>
                          <a:schemeClr val="bg1"/>
                        </a:solidFill>
                        <a:latin typeface="KBH Medium" panose="00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000" b="0" noProof="0" dirty="0">
                        <a:solidFill>
                          <a:schemeClr val="bg1"/>
                        </a:solidFill>
                        <a:latin typeface="KBH Medium" panose="00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368267"/>
                  </a:ext>
                </a:extLst>
              </a:tr>
            </a:tbl>
          </a:graphicData>
        </a:graphic>
      </p:graphicFrame>
      <p:sp>
        <p:nvSpPr>
          <p:cNvPr id="15" name="Ellipse 14">
            <a:extLst>
              <a:ext uri="{FF2B5EF4-FFF2-40B4-BE49-F238E27FC236}">
                <a16:creationId xmlns:a16="http://schemas.microsoft.com/office/drawing/2014/main" id="{B521EC5D-9EA4-D249-C64B-20936562B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66109" y="2603299"/>
            <a:ext cx="288000" cy="288000"/>
          </a:xfrm>
          <a:prstGeom prst="ellipse">
            <a:avLst/>
          </a:prstGeom>
          <a:solidFill>
            <a:schemeClr val="accent6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8809F4AE-869E-3353-FDED-D280275E4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36591" y="2603299"/>
            <a:ext cx="288000" cy="288000"/>
          </a:xfrm>
          <a:prstGeom prst="ellipse">
            <a:avLst/>
          </a:prstGeom>
          <a:solidFill>
            <a:schemeClr val="accent6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22" name="Tabel 21" descr="Baggrund for status&#10;">
            <a:extLst>
              <a:ext uri="{FF2B5EF4-FFF2-40B4-BE49-F238E27FC236}">
                <a16:creationId xmlns:a16="http://schemas.microsoft.com/office/drawing/2014/main" id="{D9894F80-C2A4-F93A-0AE9-AB83998DA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320197"/>
              </p:ext>
            </p:extLst>
          </p:nvPr>
        </p:nvGraphicFramePr>
        <p:xfrm>
          <a:off x="5122899" y="986555"/>
          <a:ext cx="3347333" cy="172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47333">
                  <a:extLst>
                    <a:ext uri="{9D8B030D-6E8A-4147-A177-3AD203B41FA5}">
                      <a16:colId xmlns:a16="http://schemas.microsoft.com/office/drawing/2014/main" val="978595258"/>
                    </a:ext>
                  </a:extLst>
                </a:gridCol>
              </a:tblGrid>
              <a:tr h="4313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>
                          <a:solidFill>
                            <a:schemeClr val="bg1"/>
                          </a:solidFill>
                          <a:latin typeface="KBH Medium" panose="000006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Baggrund for status</a:t>
                      </a:r>
                      <a:endParaRPr lang="da-DK" sz="1000" dirty="0">
                        <a:solidFill>
                          <a:schemeClr val="bg1"/>
                        </a:solidFill>
                        <a:latin typeface="KBH Medium" panose="00000600000000000000" pitchFamily="2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83460"/>
                  </a:ext>
                </a:extLst>
              </a:tr>
              <a:tr h="12966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129654"/>
                  </a:ext>
                </a:extLst>
              </a:tr>
            </a:tbl>
          </a:graphicData>
        </a:graphic>
      </p:graphicFrame>
      <p:graphicFrame>
        <p:nvGraphicFramePr>
          <p:cNvPr id="6" name="Tabel 7" descr="Kriterier for statusangivelse&#10;">
            <a:extLst>
              <a:ext uri="{FF2B5EF4-FFF2-40B4-BE49-F238E27FC236}">
                <a16:creationId xmlns:a16="http://schemas.microsoft.com/office/drawing/2014/main" id="{F70015C9-5B5D-A665-036B-96751F19C3CA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76749332"/>
              </p:ext>
            </p:extLst>
          </p:nvPr>
        </p:nvGraphicFramePr>
        <p:xfrm>
          <a:off x="8651673" y="987494"/>
          <a:ext cx="3204000" cy="172940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43476">
                  <a:extLst>
                    <a:ext uri="{9D8B030D-6E8A-4147-A177-3AD203B41FA5}">
                      <a16:colId xmlns:a16="http://schemas.microsoft.com/office/drawing/2014/main" val="3533252480"/>
                    </a:ext>
                  </a:extLst>
                </a:gridCol>
                <a:gridCol w="2660524">
                  <a:extLst>
                    <a:ext uri="{9D8B030D-6E8A-4147-A177-3AD203B41FA5}">
                      <a16:colId xmlns:a16="http://schemas.microsoft.com/office/drawing/2014/main" val="4181884128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l"/>
                      <a:endParaRPr lang="da-DK" sz="1000" b="0" i="0" dirty="0">
                        <a:solidFill>
                          <a:schemeClr val="bg1"/>
                        </a:solidFill>
                        <a:latin typeface="KBH Medium" panose="00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9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375198"/>
                  </a:ext>
                </a:extLst>
              </a:tr>
              <a:tr h="432467">
                <a:tc>
                  <a:txBody>
                    <a:bodyPr/>
                    <a:lstStyle/>
                    <a:p>
                      <a:pPr algn="ctr"/>
                      <a:endParaRPr lang="da-DK" sz="1100" i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da-DK" sz="900" b="0" i="0" dirty="0">
                          <a:solidFill>
                            <a:schemeClr val="tx1"/>
                          </a:solidFill>
                          <a:latin typeface="+mn-lt"/>
                        </a:rPr>
                        <a:t>Den samlede økonomiske gevinst forventes fuldt realiseret* 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795075"/>
                  </a:ext>
                </a:extLst>
              </a:tr>
              <a:tr h="432467">
                <a:tc>
                  <a:txBody>
                    <a:bodyPr/>
                    <a:lstStyle/>
                    <a:p>
                      <a:pPr algn="ctr"/>
                      <a:endParaRPr lang="da-DK" sz="1100" i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b="0" i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Den samlede økonomiske gevinst forventes realiseret med mindst 90%*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418091"/>
                  </a:ext>
                </a:extLst>
              </a:tr>
              <a:tr h="432467">
                <a:tc>
                  <a:txBody>
                    <a:bodyPr/>
                    <a:lstStyle/>
                    <a:p>
                      <a:pPr algn="ctr"/>
                      <a:endParaRPr lang="da-DK" sz="1100" i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b="0" i="0" dirty="0">
                          <a:latin typeface="+mn-lt"/>
                        </a:rPr>
                        <a:t>Den samlede økonomiske gevinst forventes realiseret med mindre end 90%*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163022"/>
                  </a:ext>
                </a:extLst>
              </a:tr>
            </a:tbl>
          </a:graphicData>
        </a:graphic>
      </p:graphicFrame>
      <p:sp>
        <p:nvSpPr>
          <p:cNvPr id="7" name="Ellipse 6" descr="Grøn">
            <a:extLst>
              <a:ext uri="{FF2B5EF4-FFF2-40B4-BE49-F238E27FC236}">
                <a16:creationId xmlns:a16="http://schemas.microsoft.com/office/drawing/2014/main" id="{EB191448-1C49-BF41-68A3-C5522B12E5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793292" y="1527132"/>
            <a:ext cx="216000" cy="216000"/>
          </a:xfrm>
          <a:prstGeom prst="ellipse">
            <a:avLst/>
          </a:prstGeom>
          <a:solidFill>
            <a:srgbClr val="5FA5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Ellipse 8" descr="Gul">
            <a:extLst>
              <a:ext uri="{FF2B5EF4-FFF2-40B4-BE49-F238E27FC236}">
                <a16:creationId xmlns:a16="http://schemas.microsoft.com/office/drawing/2014/main" id="{389531E6-48C7-C751-4A4C-4D241EA1068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793292" y="1959494"/>
            <a:ext cx="216000" cy="216000"/>
          </a:xfrm>
          <a:prstGeom prst="ellipse">
            <a:avLst/>
          </a:prstGeom>
          <a:solidFill>
            <a:srgbClr val="EEE65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 descr="Rød">
            <a:extLst>
              <a:ext uri="{FF2B5EF4-FFF2-40B4-BE49-F238E27FC236}">
                <a16:creationId xmlns:a16="http://schemas.microsoft.com/office/drawing/2014/main" id="{CE3F53CB-9CBE-0711-C2AC-68D600207E4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793292" y="2399603"/>
            <a:ext cx="216000" cy="216000"/>
          </a:xfrm>
          <a:prstGeom prst="ellipse">
            <a:avLst/>
          </a:prstGeom>
          <a:solidFill>
            <a:srgbClr val="EA573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20" name="Pladsholder til indhold 5" descr="Kvalitative gevinster ">
            <a:extLst>
              <a:ext uri="{FF2B5EF4-FFF2-40B4-BE49-F238E27FC236}">
                <a16:creationId xmlns:a16="http://schemas.microsoft.com/office/drawing/2014/main" id="{AAD0E5B1-A1CF-C7E8-328B-B222B58B0C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6501430"/>
              </p:ext>
            </p:extLst>
          </p:nvPr>
        </p:nvGraphicFramePr>
        <p:xfrm>
          <a:off x="539998" y="3692088"/>
          <a:ext cx="7930235" cy="1745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6683">
                  <a:extLst>
                    <a:ext uri="{9D8B030D-6E8A-4147-A177-3AD203B41FA5}">
                      <a16:colId xmlns:a16="http://schemas.microsoft.com/office/drawing/2014/main" val="592463236"/>
                    </a:ext>
                  </a:extLst>
                </a:gridCol>
                <a:gridCol w="1996069">
                  <a:extLst>
                    <a:ext uri="{9D8B030D-6E8A-4147-A177-3AD203B41FA5}">
                      <a16:colId xmlns:a16="http://schemas.microsoft.com/office/drawing/2014/main" val="3629796268"/>
                    </a:ext>
                  </a:extLst>
                </a:gridCol>
                <a:gridCol w="825190">
                  <a:extLst>
                    <a:ext uri="{9D8B030D-6E8A-4147-A177-3AD203B41FA5}">
                      <a16:colId xmlns:a16="http://schemas.microsoft.com/office/drawing/2014/main" val="746447663"/>
                    </a:ext>
                  </a:extLst>
                </a:gridCol>
                <a:gridCol w="853950">
                  <a:extLst>
                    <a:ext uri="{9D8B030D-6E8A-4147-A177-3AD203B41FA5}">
                      <a16:colId xmlns:a16="http://schemas.microsoft.com/office/drawing/2014/main" val="72554931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i="0" dirty="0">
                          <a:solidFill>
                            <a:schemeClr val="bg1"/>
                          </a:solidFill>
                          <a:latin typeface="KBH Medium" panose="00000600000000000000" pitchFamily="2" charset="0"/>
                        </a:rPr>
                        <a:t>Oprindelige styrende kvalitative gevinster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i="0" dirty="0">
                          <a:solidFill>
                            <a:schemeClr val="bg1"/>
                          </a:solidFill>
                          <a:latin typeface="KBH Medium" panose="00000600000000000000" pitchFamily="2" charset="0"/>
                        </a:rPr>
                        <a:t>Senest godkendte styrende kvalitative gevinster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i="0">
                          <a:solidFill>
                            <a:schemeClr val="bg1"/>
                          </a:solidFill>
                          <a:latin typeface="KBH Medium" panose="00000600000000000000" pitchFamily="2" charset="0"/>
                        </a:rPr>
                        <a:t>Forventet afvigelse fra senest godkendte gevinster</a:t>
                      </a:r>
                      <a:endParaRPr lang="da-DK" sz="1000" i="0" dirty="0">
                        <a:solidFill>
                          <a:schemeClr val="bg1"/>
                        </a:solidFill>
                        <a:latin typeface="KBH Medium" panose="00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0" noProof="0" dirty="0">
                          <a:solidFill>
                            <a:schemeClr val="bg1"/>
                          </a:solidFill>
                          <a:latin typeface="KBH Medium" panose="00000600000000000000" pitchFamily="2" charset="0"/>
                        </a:rPr>
                        <a:t>Aktuel 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0" noProof="0" dirty="0">
                          <a:solidFill>
                            <a:schemeClr val="bg1"/>
                          </a:solidFill>
                          <a:latin typeface="KBH Medium" panose="00000600000000000000" pitchFamily="2" charset="0"/>
                        </a:rPr>
                        <a:t>Forrige 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3904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000" noProof="0" dirty="0">
                          <a:solidFill>
                            <a:schemeClr val="tx1"/>
                          </a:solidFill>
                          <a:latin typeface="KBH Tekst" panose="00000500000000000000" pitchFamily="2" charset="0"/>
                        </a:rPr>
                        <a:t>G1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000" noProof="0" dirty="0">
                          <a:solidFill>
                            <a:schemeClr val="tx1"/>
                          </a:solidFill>
                          <a:latin typeface="KBH Tekst" panose="00000500000000000000" pitchFamily="2" charset="0"/>
                        </a:rPr>
                        <a:t>G2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000" noProof="0" dirty="0">
                          <a:solidFill>
                            <a:schemeClr val="tx1"/>
                          </a:solidFill>
                          <a:latin typeface="KBH Tekst" panose="00000500000000000000" pitchFamily="2" charset="0"/>
                        </a:rPr>
                        <a:t>G3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00" noProof="0" dirty="0">
                        <a:solidFill>
                          <a:schemeClr val="tx1"/>
                        </a:solidFill>
                        <a:latin typeface="KBH Teks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00" noProof="0" dirty="0">
                        <a:solidFill>
                          <a:schemeClr val="tx1"/>
                        </a:solidFill>
                        <a:latin typeface="KBH Teks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noProof="0" dirty="0">
                        <a:latin typeface="KBH Teks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noProof="0" dirty="0">
                        <a:latin typeface="KBH Tekst" panose="00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Tabel 7" descr="Kriterier for statusangivelse&#10;">
            <a:extLst>
              <a:ext uri="{FF2B5EF4-FFF2-40B4-BE49-F238E27FC236}">
                <a16:creationId xmlns:a16="http://schemas.microsoft.com/office/drawing/2014/main" id="{8786B7D1-4A30-1C66-A44E-C2058E3BD79B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2640090"/>
              </p:ext>
            </p:extLst>
          </p:nvPr>
        </p:nvGraphicFramePr>
        <p:xfrm>
          <a:off x="8651672" y="3709267"/>
          <a:ext cx="3349102" cy="171690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65375">
                  <a:extLst>
                    <a:ext uri="{9D8B030D-6E8A-4147-A177-3AD203B41FA5}">
                      <a16:colId xmlns:a16="http://schemas.microsoft.com/office/drawing/2014/main" val="3533252480"/>
                    </a:ext>
                  </a:extLst>
                </a:gridCol>
                <a:gridCol w="2783727">
                  <a:extLst>
                    <a:ext uri="{9D8B030D-6E8A-4147-A177-3AD203B41FA5}">
                      <a16:colId xmlns:a16="http://schemas.microsoft.com/office/drawing/2014/main" val="4181884128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l"/>
                      <a:endParaRPr lang="da-DK" sz="1000" b="0" i="0" dirty="0">
                        <a:solidFill>
                          <a:schemeClr val="bg1"/>
                        </a:solidFill>
                        <a:latin typeface="KBH Medium" panose="00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9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375198"/>
                  </a:ext>
                </a:extLst>
              </a:tr>
              <a:tr h="420905">
                <a:tc>
                  <a:txBody>
                    <a:bodyPr/>
                    <a:lstStyle/>
                    <a:p>
                      <a:pPr algn="ctr"/>
                      <a:endParaRPr lang="da-DK" sz="1100" i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Alle styrende kvalitative gevinster forventes fuldt realiserede*</a:t>
                      </a:r>
                      <a:endParaRPr lang="da-DK" sz="9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79507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da-DK" sz="1100" i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b="0" i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eller flere styrende kvalitative gevinster forventes realiserede med mindst 90%*</a:t>
                      </a:r>
                      <a:endParaRPr lang="da-DK" sz="900" b="0" i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41809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da-DK" sz="1100" i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b="0" i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eller flere styrende kvalitative gevinster forventes realiserede med mindre end 90%*</a:t>
                      </a:r>
                      <a:endParaRPr lang="da-DK" sz="900" b="0" i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163022"/>
                  </a:ext>
                </a:extLst>
              </a:tr>
            </a:tbl>
          </a:graphicData>
        </a:graphic>
      </p:graphicFrame>
      <p:sp>
        <p:nvSpPr>
          <p:cNvPr id="30" name="Ellipse 29" descr="Grøn">
            <a:extLst>
              <a:ext uri="{FF2B5EF4-FFF2-40B4-BE49-F238E27FC236}">
                <a16:creationId xmlns:a16="http://schemas.microsoft.com/office/drawing/2014/main" id="{ED4F16FD-3684-BA38-AA34-358C4A6100F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795228" y="4253996"/>
            <a:ext cx="216000" cy="216000"/>
          </a:xfrm>
          <a:prstGeom prst="ellipse">
            <a:avLst/>
          </a:prstGeom>
          <a:solidFill>
            <a:srgbClr val="5FA5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Ellipse 30" descr="Gul">
            <a:extLst>
              <a:ext uri="{FF2B5EF4-FFF2-40B4-BE49-F238E27FC236}">
                <a16:creationId xmlns:a16="http://schemas.microsoft.com/office/drawing/2014/main" id="{8DD3B076-DC8D-6D1E-F8E4-DE99C8DC4E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790070" y="4687700"/>
            <a:ext cx="216000" cy="216000"/>
          </a:xfrm>
          <a:prstGeom prst="ellipse">
            <a:avLst/>
          </a:prstGeom>
          <a:solidFill>
            <a:srgbClr val="EEE65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Ellipse 31" descr="Rød">
            <a:extLst>
              <a:ext uri="{FF2B5EF4-FFF2-40B4-BE49-F238E27FC236}">
                <a16:creationId xmlns:a16="http://schemas.microsoft.com/office/drawing/2014/main" id="{43D3E59C-ED0C-07CB-C4B7-31A49F08CF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793292" y="5121404"/>
            <a:ext cx="216000" cy="216000"/>
          </a:xfrm>
          <a:prstGeom prst="ellipse">
            <a:avLst/>
          </a:prstGeom>
          <a:solidFill>
            <a:srgbClr val="EA573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Freeform 25">
            <a:extLst>
              <a:ext uri="{FF2B5EF4-FFF2-40B4-BE49-F238E27FC236}">
                <a16:creationId xmlns:a16="http://schemas.microsoft.com/office/drawing/2014/main" id="{F1DE021C-AC44-7532-EBC5-56CD4F1AF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158103" y="3074483"/>
            <a:ext cx="630284" cy="460312"/>
          </a:xfrm>
          <a:custGeom>
            <a:avLst/>
            <a:gdLst>
              <a:gd name="T0" fmla="*/ 811 w 2460"/>
              <a:gd name="T1" fmla="*/ 1520 h 1755"/>
              <a:gd name="T2" fmla="*/ 605 w 2460"/>
              <a:gd name="T3" fmla="*/ 1555 h 1755"/>
              <a:gd name="T4" fmla="*/ 450 w 2460"/>
              <a:gd name="T5" fmla="*/ 1236 h 1755"/>
              <a:gd name="T6" fmla="*/ 337 w 2460"/>
              <a:gd name="T7" fmla="*/ 1382 h 1755"/>
              <a:gd name="T8" fmla="*/ 337 w 2460"/>
              <a:gd name="T9" fmla="*/ 1382 h 1755"/>
              <a:gd name="T10" fmla="*/ 475 w 2460"/>
              <a:gd name="T11" fmla="*/ 822 h 1755"/>
              <a:gd name="T12" fmla="*/ 212 w 2460"/>
              <a:gd name="T13" fmla="*/ 287 h 1755"/>
              <a:gd name="T14" fmla="*/ 81 w 2460"/>
              <a:gd name="T15" fmla="*/ 891 h 1755"/>
              <a:gd name="T16" fmla="*/ 254 w 2460"/>
              <a:gd name="T17" fmla="*/ 692 h 1755"/>
              <a:gd name="T18" fmla="*/ 323 w 2460"/>
              <a:gd name="T19" fmla="*/ 652 h 1755"/>
              <a:gd name="T20" fmla="*/ 359 w 2460"/>
              <a:gd name="T21" fmla="*/ 413 h 1755"/>
              <a:gd name="T22" fmla="*/ 359 w 2460"/>
              <a:gd name="T23" fmla="*/ 415 h 1755"/>
              <a:gd name="T24" fmla="*/ 397 w 2460"/>
              <a:gd name="T25" fmla="*/ 206 h 1755"/>
              <a:gd name="T26" fmla="*/ 775 w 2460"/>
              <a:gd name="T27" fmla="*/ 1184 h 1755"/>
              <a:gd name="T28" fmla="*/ 637 w 2460"/>
              <a:gd name="T29" fmla="*/ 983 h 1755"/>
              <a:gd name="T30" fmla="*/ 529 w 2460"/>
              <a:gd name="T31" fmla="*/ 740 h 1755"/>
              <a:gd name="T32" fmla="*/ 391 w 2460"/>
              <a:gd name="T33" fmla="*/ 753 h 1755"/>
              <a:gd name="T34" fmla="*/ 380 w 2460"/>
              <a:gd name="T35" fmla="*/ 473 h 1755"/>
              <a:gd name="T36" fmla="*/ 399 w 2460"/>
              <a:gd name="T37" fmla="*/ 259 h 1755"/>
              <a:gd name="T38" fmla="*/ 345 w 2460"/>
              <a:gd name="T39" fmla="*/ 147 h 1755"/>
              <a:gd name="T40" fmla="*/ 231 w 2460"/>
              <a:gd name="T41" fmla="*/ 437 h 1755"/>
              <a:gd name="T42" fmla="*/ 164 w 2460"/>
              <a:gd name="T43" fmla="*/ 718 h 1755"/>
              <a:gd name="T44" fmla="*/ 0 w 2460"/>
              <a:gd name="T45" fmla="*/ 837 h 1755"/>
              <a:gd name="T46" fmla="*/ 84 w 2460"/>
              <a:gd name="T47" fmla="*/ 1245 h 1755"/>
              <a:gd name="T48" fmla="*/ 531 w 2460"/>
              <a:gd name="T49" fmla="*/ 1485 h 1755"/>
              <a:gd name="T50" fmla="*/ 721 w 2460"/>
              <a:gd name="T51" fmla="*/ 1651 h 1755"/>
              <a:gd name="T52" fmla="*/ 859 w 2460"/>
              <a:gd name="T53" fmla="*/ 1543 h 1755"/>
              <a:gd name="T54" fmla="*/ 2155 w 2460"/>
              <a:gd name="T55" fmla="*/ 365 h 1755"/>
              <a:gd name="T56" fmla="*/ 2118 w 2460"/>
              <a:gd name="T57" fmla="*/ 1022 h 1755"/>
              <a:gd name="T58" fmla="*/ 2317 w 2460"/>
              <a:gd name="T59" fmla="*/ 1282 h 1755"/>
              <a:gd name="T60" fmla="*/ 2317 w 2460"/>
              <a:gd name="T61" fmla="*/ 1282 h 1755"/>
              <a:gd name="T62" fmla="*/ 2009 w 2460"/>
              <a:gd name="T63" fmla="*/ 1235 h 1755"/>
              <a:gd name="T64" fmla="*/ 1813 w 2460"/>
              <a:gd name="T65" fmla="*/ 1588 h 1755"/>
              <a:gd name="T66" fmla="*/ 1737 w 2460"/>
              <a:gd name="T67" fmla="*/ 1577 h 1755"/>
              <a:gd name="T68" fmla="*/ 2087 w 2460"/>
              <a:gd name="T69" fmla="*/ 703 h 1755"/>
              <a:gd name="T70" fmla="*/ 2059 w 2460"/>
              <a:gd name="T71" fmla="*/ 416 h 1755"/>
              <a:gd name="T72" fmla="*/ 2100 w 2460"/>
              <a:gd name="T73" fmla="*/ 415 h 1755"/>
              <a:gd name="T74" fmla="*/ 2063 w 2460"/>
              <a:gd name="T75" fmla="*/ 161 h 1755"/>
              <a:gd name="T76" fmla="*/ 2378 w 2460"/>
              <a:gd name="T77" fmla="*/ 891 h 1755"/>
              <a:gd name="T78" fmla="*/ 2331 w 2460"/>
              <a:gd name="T79" fmla="*/ 526 h 1755"/>
              <a:gd name="T80" fmla="*/ 2265 w 2460"/>
              <a:gd name="T81" fmla="*/ 1080 h 1755"/>
              <a:gd name="T82" fmla="*/ 2196 w 2460"/>
              <a:gd name="T83" fmla="*/ 744 h 1755"/>
              <a:gd name="T84" fmla="*/ 2181 w 2460"/>
              <a:gd name="T85" fmla="*/ 567 h 1755"/>
              <a:gd name="T86" fmla="*/ 2130 w 2460"/>
              <a:gd name="T87" fmla="*/ 307 h 1755"/>
              <a:gd name="T88" fmla="*/ 1989 w 2460"/>
              <a:gd name="T89" fmla="*/ 234 h 1755"/>
              <a:gd name="T90" fmla="*/ 1914 w 2460"/>
              <a:gd name="T91" fmla="*/ 302 h 1755"/>
              <a:gd name="T92" fmla="*/ 1903 w 2460"/>
              <a:gd name="T93" fmla="*/ 516 h 1755"/>
              <a:gd name="T94" fmla="*/ 2141 w 2460"/>
              <a:gd name="T95" fmla="*/ 873 h 1755"/>
              <a:gd name="T96" fmla="*/ 2057 w 2460"/>
              <a:gd name="T97" fmla="*/ 1205 h 1755"/>
              <a:gd name="T98" fmla="*/ 1830 w 2460"/>
              <a:gd name="T99" fmla="*/ 1506 h 1755"/>
              <a:gd name="T100" fmla="*/ 1668 w 2460"/>
              <a:gd name="T101" fmla="*/ 1618 h 1755"/>
              <a:gd name="T102" fmla="*/ 1873 w 2460"/>
              <a:gd name="T103" fmla="*/ 1736 h 1755"/>
              <a:gd name="T104" fmla="*/ 2010 w 2460"/>
              <a:gd name="T105" fmla="*/ 1388 h 1755"/>
              <a:gd name="T106" fmla="*/ 2110 w 2460"/>
              <a:gd name="T107" fmla="*/ 1217 h 1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460" h="1755">
                <a:moveTo>
                  <a:pt x="736" y="1586"/>
                </a:moveTo>
                <a:lnTo>
                  <a:pt x="736" y="1586"/>
                </a:lnTo>
                <a:cubicBezTo>
                  <a:pt x="731" y="1583"/>
                  <a:pt x="727" y="1580"/>
                  <a:pt x="722" y="1577"/>
                </a:cubicBezTo>
                <a:cubicBezTo>
                  <a:pt x="707" y="1562"/>
                  <a:pt x="687" y="1535"/>
                  <a:pt x="682" y="1494"/>
                </a:cubicBezTo>
                <a:cubicBezTo>
                  <a:pt x="673" y="1427"/>
                  <a:pt x="709" y="1343"/>
                  <a:pt x="787" y="1252"/>
                </a:cubicBezTo>
                <a:cubicBezTo>
                  <a:pt x="810" y="1314"/>
                  <a:pt x="848" y="1439"/>
                  <a:pt x="811" y="1520"/>
                </a:cubicBezTo>
                <a:cubicBezTo>
                  <a:pt x="796" y="1552"/>
                  <a:pt x="771" y="1573"/>
                  <a:pt x="736" y="1586"/>
                </a:cubicBezTo>
                <a:close/>
                <a:moveTo>
                  <a:pt x="577" y="1683"/>
                </a:moveTo>
                <a:lnTo>
                  <a:pt x="577" y="1683"/>
                </a:lnTo>
                <a:cubicBezTo>
                  <a:pt x="509" y="1692"/>
                  <a:pt x="426" y="1656"/>
                  <a:pt x="335" y="1578"/>
                </a:cubicBezTo>
                <a:cubicBezTo>
                  <a:pt x="397" y="1555"/>
                  <a:pt x="522" y="1516"/>
                  <a:pt x="603" y="1554"/>
                </a:cubicBezTo>
                <a:cubicBezTo>
                  <a:pt x="604" y="1555"/>
                  <a:pt x="604" y="1555"/>
                  <a:pt x="605" y="1555"/>
                </a:cubicBezTo>
                <a:cubicBezTo>
                  <a:pt x="618" y="1567"/>
                  <a:pt x="632" y="1578"/>
                  <a:pt x="646" y="1588"/>
                </a:cubicBezTo>
                <a:cubicBezTo>
                  <a:pt x="656" y="1600"/>
                  <a:pt x="664" y="1615"/>
                  <a:pt x="669" y="1632"/>
                </a:cubicBezTo>
                <a:cubicBezTo>
                  <a:pt x="657" y="1647"/>
                  <a:pt x="627" y="1676"/>
                  <a:pt x="577" y="1683"/>
                </a:cubicBezTo>
                <a:close/>
                <a:moveTo>
                  <a:pt x="462" y="1313"/>
                </a:moveTo>
                <a:lnTo>
                  <a:pt x="462" y="1313"/>
                </a:lnTo>
                <a:cubicBezTo>
                  <a:pt x="454" y="1297"/>
                  <a:pt x="444" y="1270"/>
                  <a:pt x="450" y="1236"/>
                </a:cubicBezTo>
                <a:cubicBezTo>
                  <a:pt x="459" y="1180"/>
                  <a:pt x="508" y="1123"/>
                  <a:pt x="592" y="1070"/>
                </a:cubicBezTo>
                <a:cubicBezTo>
                  <a:pt x="595" y="1128"/>
                  <a:pt x="592" y="1233"/>
                  <a:pt x="542" y="1287"/>
                </a:cubicBezTo>
                <a:cubicBezTo>
                  <a:pt x="523" y="1308"/>
                  <a:pt x="498" y="1319"/>
                  <a:pt x="467" y="1320"/>
                </a:cubicBezTo>
                <a:cubicBezTo>
                  <a:pt x="465" y="1318"/>
                  <a:pt x="464" y="1315"/>
                  <a:pt x="462" y="1313"/>
                </a:cubicBezTo>
                <a:close/>
                <a:moveTo>
                  <a:pt x="337" y="1382"/>
                </a:moveTo>
                <a:lnTo>
                  <a:pt x="337" y="1382"/>
                </a:lnTo>
                <a:cubicBezTo>
                  <a:pt x="281" y="1386"/>
                  <a:pt x="213" y="1351"/>
                  <a:pt x="142" y="1282"/>
                </a:cubicBezTo>
                <a:cubicBezTo>
                  <a:pt x="205" y="1264"/>
                  <a:pt x="305" y="1247"/>
                  <a:pt x="365" y="1280"/>
                </a:cubicBezTo>
                <a:cubicBezTo>
                  <a:pt x="378" y="1287"/>
                  <a:pt x="388" y="1296"/>
                  <a:pt x="396" y="1307"/>
                </a:cubicBezTo>
                <a:cubicBezTo>
                  <a:pt x="399" y="1313"/>
                  <a:pt x="403" y="1319"/>
                  <a:pt x="406" y="1325"/>
                </a:cubicBezTo>
                <a:cubicBezTo>
                  <a:pt x="410" y="1331"/>
                  <a:pt x="413" y="1339"/>
                  <a:pt x="415" y="1347"/>
                </a:cubicBezTo>
                <a:cubicBezTo>
                  <a:pt x="403" y="1359"/>
                  <a:pt x="377" y="1380"/>
                  <a:pt x="337" y="1382"/>
                </a:cubicBezTo>
                <a:close/>
                <a:moveTo>
                  <a:pt x="342" y="1022"/>
                </a:moveTo>
                <a:lnTo>
                  <a:pt x="342" y="1022"/>
                </a:lnTo>
                <a:cubicBezTo>
                  <a:pt x="340" y="1018"/>
                  <a:pt x="338" y="1012"/>
                  <a:pt x="336" y="1005"/>
                </a:cubicBezTo>
                <a:cubicBezTo>
                  <a:pt x="335" y="1001"/>
                  <a:pt x="334" y="997"/>
                  <a:pt x="333" y="992"/>
                </a:cubicBezTo>
                <a:cubicBezTo>
                  <a:pt x="332" y="980"/>
                  <a:pt x="332" y="965"/>
                  <a:pt x="337" y="949"/>
                </a:cubicBezTo>
                <a:cubicBezTo>
                  <a:pt x="351" y="903"/>
                  <a:pt x="399" y="859"/>
                  <a:pt x="475" y="822"/>
                </a:cubicBezTo>
                <a:cubicBezTo>
                  <a:pt x="470" y="879"/>
                  <a:pt x="453" y="964"/>
                  <a:pt x="409" y="1002"/>
                </a:cubicBezTo>
                <a:cubicBezTo>
                  <a:pt x="390" y="1018"/>
                  <a:pt x="368" y="1024"/>
                  <a:pt x="342" y="1022"/>
                </a:cubicBezTo>
                <a:close/>
                <a:moveTo>
                  <a:pt x="303" y="406"/>
                </a:moveTo>
                <a:lnTo>
                  <a:pt x="303" y="406"/>
                </a:lnTo>
                <a:cubicBezTo>
                  <a:pt x="293" y="407"/>
                  <a:pt x="277" y="405"/>
                  <a:pt x="261" y="393"/>
                </a:cubicBezTo>
                <a:cubicBezTo>
                  <a:pt x="237" y="375"/>
                  <a:pt x="220" y="338"/>
                  <a:pt x="212" y="287"/>
                </a:cubicBezTo>
                <a:cubicBezTo>
                  <a:pt x="247" y="304"/>
                  <a:pt x="291" y="332"/>
                  <a:pt x="304" y="365"/>
                </a:cubicBezTo>
                <a:cubicBezTo>
                  <a:pt x="309" y="379"/>
                  <a:pt x="309" y="392"/>
                  <a:pt x="303" y="406"/>
                </a:cubicBezTo>
                <a:close/>
                <a:moveTo>
                  <a:pt x="281" y="1025"/>
                </a:moveTo>
                <a:lnTo>
                  <a:pt x="281" y="1025"/>
                </a:lnTo>
                <a:cubicBezTo>
                  <a:pt x="268" y="1031"/>
                  <a:pt x="241" y="1039"/>
                  <a:pt x="209" y="1029"/>
                </a:cubicBezTo>
                <a:cubicBezTo>
                  <a:pt x="162" y="1015"/>
                  <a:pt x="118" y="968"/>
                  <a:pt x="81" y="891"/>
                </a:cubicBezTo>
                <a:cubicBezTo>
                  <a:pt x="138" y="896"/>
                  <a:pt x="223" y="913"/>
                  <a:pt x="261" y="957"/>
                </a:cubicBezTo>
                <a:cubicBezTo>
                  <a:pt x="270" y="968"/>
                  <a:pt x="276" y="980"/>
                  <a:pt x="279" y="993"/>
                </a:cubicBezTo>
                <a:cubicBezTo>
                  <a:pt x="280" y="995"/>
                  <a:pt x="280" y="998"/>
                  <a:pt x="281" y="1001"/>
                </a:cubicBezTo>
                <a:cubicBezTo>
                  <a:pt x="282" y="1008"/>
                  <a:pt x="282" y="1016"/>
                  <a:pt x="281" y="1025"/>
                </a:cubicBezTo>
                <a:close/>
                <a:moveTo>
                  <a:pt x="254" y="692"/>
                </a:moveTo>
                <a:lnTo>
                  <a:pt x="254" y="692"/>
                </a:lnTo>
                <a:cubicBezTo>
                  <a:pt x="241" y="693"/>
                  <a:pt x="217" y="691"/>
                  <a:pt x="194" y="674"/>
                </a:cubicBezTo>
                <a:cubicBezTo>
                  <a:pt x="160" y="649"/>
                  <a:pt x="138" y="598"/>
                  <a:pt x="128" y="526"/>
                </a:cubicBezTo>
                <a:cubicBezTo>
                  <a:pt x="175" y="547"/>
                  <a:pt x="238" y="585"/>
                  <a:pt x="256" y="632"/>
                </a:cubicBezTo>
                <a:cubicBezTo>
                  <a:pt x="264" y="651"/>
                  <a:pt x="263" y="671"/>
                  <a:pt x="254" y="692"/>
                </a:cubicBezTo>
                <a:close/>
                <a:moveTo>
                  <a:pt x="323" y="652"/>
                </a:moveTo>
                <a:lnTo>
                  <a:pt x="323" y="652"/>
                </a:lnTo>
                <a:cubicBezTo>
                  <a:pt x="325" y="648"/>
                  <a:pt x="327" y="645"/>
                  <a:pt x="330" y="641"/>
                </a:cubicBezTo>
                <a:cubicBezTo>
                  <a:pt x="355" y="607"/>
                  <a:pt x="405" y="585"/>
                  <a:pt x="478" y="575"/>
                </a:cubicBezTo>
                <a:cubicBezTo>
                  <a:pt x="456" y="622"/>
                  <a:pt x="419" y="685"/>
                  <a:pt x="372" y="703"/>
                </a:cubicBezTo>
                <a:cubicBezTo>
                  <a:pt x="354" y="710"/>
                  <a:pt x="337" y="710"/>
                  <a:pt x="319" y="704"/>
                </a:cubicBezTo>
                <a:cubicBezTo>
                  <a:pt x="320" y="688"/>
                  <a:pt x="321" y="671"/>
                  <a:pt x="323" y="652"/>
                </a:cubicBezTo>
                <a:close/>
                <a:moveTo>
                  <a:pt x="359" y="413"/>
                </a:moveTo>
                <a:lnTo>
                  <a:pt x="359" y="413"/>
                </a:lnTo>
                <a:cubicBezTo>
                  <a:pt x="360" y="404"/>
                  <a:pt x="362" y="395"/>
                  <a:pt x="364" y="386"/>
                </a:cubicBezTo>
                <a:cubicBezTo>
                  <a:pt x="366" y="382"/>
                  <a:pt x="369" y="378"/>
                  <a:pt x="372" y="374"/>
                </a:cubicBezTo>
                <a:cubicBezTo>
                  <a:pt x="390" y="349"/>
                  <a:pt x="426" y="332"/>
                  <a:pt x="478" y="324"/>
                </a:cubicBezTo>
                <a:cubicBezTo>
                  <a:pt x="461" y="359"/>
                  <a:pt x="433" y="403"/>
                  <a:pt x="400" y="416"/>
                </a:cubicBezTo>
                <a:cubicBezTo>
                  <a:pt x="386" y="421"/>
                  <a:pt x="373" y="421"/>
                  <a:pt x="359" y="415"/>
                </a:cubicBezTo>
                <a:cubicBezTo>
                  <a:pt x="359" y="415"/>
                  <a:pt x="359" y="414"/>
                  <a:pt x="359" y="413"/>
                </a:cubicBezTo>
                <a:close/>
                <a:moveTo>
                  <a:pt x="396" y="162"/>
                </a:moveTo>
                <a:lnTo>
                  <a:pt x="396" y="162"/>
                </a:lnTo>
                <a:cubicBezTo>
                  <a:pt x="405" y="133"/>
                  <a:pt x="434" y="105"/>
                  <a:pt x="481" y="81"/>
                </a:cubicBezTo>
                <a:cubicBezTo>
                  <a:pt x="476" y="120"/>
                  <a:pt x="464" y="170"/>
                  <a:pt x="436" y="193"/>
                </a:cubicBezTo>
                <a:cubicBezTo>
                  <a:pt x="425" y="202"/>
                  <a:pt x="412" y="206"/>
                  <a:pt x="397" y="206"/>
                </a:cubicBezTo>
                <a:cubicBezTo>
                  <a:pt x="394" y="196"/>
                  <a:pt x="390" y="181"/>
                  <a:pt x="396" y="162"/>
                </a:cubicBezTo>
                <a:close/>
                <a:moveTo>
                  <a:pt x="859" y="1543"/>
                </a:moveTo>
                <a:lnTo>
                  <a:pt x="859" y="1543"/>
                </a:lnTo>
                <a:cubicBezTo>
                  <a:pt x="921" y="1409"/>
                  <a:pt x="823" y="1200"/>
                  <a:pt x="819" y="1191"/>
                </a:cubicBezTo>
                <a:lnTo>
                  <a:pt x="802" y="1156"/>
                </a:lnTo>
                <a:lnTo>
                  <a:pt x="775" y="1184"/>
                </a:lnTo>
                <a:cubicBezTo>
                  <a:pt x="665" y="1302"/>
                  <a:pt x="616" y="1409"/>
                  <a:pt x="629" y="1503"/>
                </a:cubicBezTo>
                <a:cubicBezTo>
                  <a:pt x="629" y="1504"/>
                  <a:pt x="629" y="1505"/>
                  <a:pt x="630" y="1506"/>
                </a:cubicBezTo>
                <a:cubicBezTo>
                  <a:pt x="582" y="1465"/>
                  <a:pt x="539" y="1419"/>
                  <a:pt x="502" y="1369"/>
                </a:cubicBezTo>
                <a:cubicBezTo>
                  <a:pt x="533" y="1362"/>
                  <a:pt x="560" y="1347"/>
                  <a:pt x="582" y="1323"/>
                </a:cubicBezTo>
                <a:cubicBezTo>
                  <a:pt x="669" y="1228"/>
                  <a:pt x="643" y="1030"/>
                  <a:pt x="642" y="1021"/>
                </a:cubicBezTo>
                <a:lnTo>
                  <a:pt x="637" y="983"/>
                </a:lnTo>
                <a:lnTo>
                  <a:pt x="603" y="1002"/>
                </a:lnTo>
                <a:cubicBezTo>
                  <a:pt x="491" y="1064"/>
                  <a:pt x="424" y="1132"/>
                  <a:pt x="403" y="1205"/>
                </a:cubicBezTo>
                <a:cubicBezTo>
                  <a:pt x="383" y="1163"/>
                  <a:pt x="367" y="1120"/>
                  <a:pt x="354" y="1076"/>
                </a:cubicBezTo>
                <a:cubicBezTo>
                  <a:pt x="388" y="1075"/>
                  <a:pt x="418" y="1064"/>
                  <a:pt x="443" y="1042"/>
                </a:cubicBezTo>
                <a:cubicBezTo>
                  <a:pt x="532" y="967"/>
                  <a:pt x="530" y="787"/>
                  <a:pt x="530" y="780"/>
                </a:cubicBezTo>
                <a:lnTo>
                  <a:pt x="529" y="740"/>
                </a:lnTo>
                <a:lnTo>
                  <a:pt x="493" y="755"/>
                </a:lnTo>
                <a:cubicBezTo>
                  <a:pt x="412" y="789"/>
                  <a:pt x="353" y="828"/>
                  <a:pt x="318" y="873"/>
                </a:cubicBezTo>
                <a:cubicBezTo>
                  <a:pt x="317" y="854"/>
                  <a:pt x="316" y="835"/>
                  <a:pt x="316" y="816"/>
                </a:cubicBezTo>
                <a:cubicBezTo>
                  <a:pt x="316" y="815"/>
                  <a:pt x="315" y="794"/>
                  <a:pt x="316" y="758"/>
                </a:cubicBezTo>
                <a:cubicBezTo>
                  <a:pt x="326" y="760"/>
                  <a:pt x="335" y="762"/>
                  <a:pt x="345" y="762"/>
                </a:cubicBezTo>
                <a:cubicBezTo>
                  <a:pt x="360" y="762"/>
                  <a:pt x="376" y="759"/>
                  <a:pt x="391" y="753"/>
                </a:cubicBezTo>
                <a:cubicBezTo>
                  <a:pt x="490" y="714"/>
                  <a:pt x="542" y="560"/>
                  <a:pt x="544" y="553"/>
                </a:cubicBezTo>
                <a:lnTo>
                  <a:pt x="556" y="516"/>
                </a:lnTo>
                <a:lnTo>
                  <a:pt x="517" y="518"/>
                </a:lnTo>
                <a:cubicBezTo>
                  <a:pt x="438" y="523"/>
                  <a:pt x="376" y="539"/>
                  <a:pt x="332" y="567"/>
                </a:cubicBezTo>
                <a:cubicBezTo>
                  <a:pt x="336" y="536"/>
                  <a:pt x="341" y="503"/>
                  <a:pt x="348" y="468"/>
                </a:cubicBezTo>
                <a:cubicBezTo>
                  <a:pt x="359" y="471"/>
                  <a:pt x="369" y="473"/>
                  <a:pt x="380" y="473"/>
                </a:cubicBezTo>
                <a:cubicBezTo>
                  <a:pt x="393" y="473"/>
                  <a:pt x="406" y="470"/>
                  <a:pt x="419" y="465"/>
                </a:cubicBezTo>
                <a:cubicBezTo>
                  <a:pt x="500" y="434"/>
                  <a:pt x="541" y="315"/>
                  <a:pt x="545" y="302"/>
                </a:cubicBezTo>
                <a:lnTo>
                  <a:pt x="558" y="264"/>
                </a:lnTo>
                <a:lnTo>
                  <a:pt x="519" y="267"/>
                </a:lnTo>
                <a:cubicBezTo>
                  <a:pt x="465" y="269"/>
                  <a:pt x="422" y="279"/>
                  <a:pt x="388" y="296"/>
                </a:cubicBezTo>
                <a:cubicBezTo>
                  <a:pt x="391" y="283"/>
                  <a:pt x="395" y="271"/>
                  <a:pt x="399" y="259"/>
                </a:cubicBezTo>
                <a:cubicBezTo>
                  <a:pt x="399" y="259"/>
                  <a:pt x="399" y="259"/>
                  <a:pt x="399" y="259"/>
                </a:cubicBezTo>
                <a:cubicBezTo>
                  <a:pt x="426" y="259"/>
                  <a:pt x="450" y="250"/>
                  <a:pt x="470" y="234"/>
                </a:cubicBezTo>
                <a:cubicBezTo>
                  <a:pt x="537" y="178"/>
                  <a:pt x="538" y="52"/>
                  <a:pt x="537" y="38"/>
                </a:cubicBezTo>
                <a:lnTo>
                  <a:pt x="537" y="0"/>
                </a:lnTo>
                <a:lnTo>
                  <a:pt x="501" y="13"/>
                </a:lnTo>
                <a:cubicBezTo>
                  <a:pt x="414" y="48"/>
                  <a:pt x="362" y="93"/>
                  <a:pt x="345" y="147"/>
                </a:cubicBezTo>
                <a:cubicBezTo>
                  <a:pt x="333" y="184"/>
                  <a:pt x="343" y="216"/>
                  <a:pt x="351" y="233"/>
                </a:cubicBezTo>
                <a:cubicBezTo>
                  <a:pt x="343" y="258"/>
                  <a:pt x="336" y="282"/>
                  <a:pt x="329" y="307"/>
                </a:cubicBezTo>
                <a:cubicBezTo>
                  <a:pt x="283" y="252"/>
                  <a:pt x="201" y="223"/>
                  <a:pt x="190" y="220"/>
                </a:cubicBezTo>
                <a:lnTo>
                  <a:pt x="152" y="207"/>
                </a:lnTo>
                <a:lnTo>
                  <a:pt x="155" y="246"/>
                </a:lnTo>
                <a:cubicBezTo>
                  <a:pt x="160" y="340"/>
                  <a:pt x="185" y="404"/>
                  <a:pt x="231" y="437"/>
                </a:cubicBezTo>
                <a:cubicBezTo>
                  <a:pt x="254" y="453"/>
                  <a:pt x="277" y="458"/>
                  <a:pt x="295" y="459"/>
                </a:cubicBezTo>
                <a:cubicBezTo>
                  <a:pt x="288" y="497"/>
                  <a:pt x="282" y="534"/>
                  <a:pt x="278" y="567"/>
                </a:cubicBezTo>
                <a:cubicBezTo>
                  <a:pt x="220" y="498"/>
                  <a:pt x="112" y="462"/>
                  <a:pt x="106" y="460"/>
                </a:cubicBezTo>
                <a:lnTo>
                  <a:pt x="69" y="448"/>
                </a:lnTo>
                <a:lnTo>
                  <a:pt x="71" y="487"/>
                </a:lnTo>
                <a:cubicBezTo>
                  <a:pt x="77" y="601"/>
                  <a:pt x="109" y="678"/>
                  <a:pt x="164" y="718"/>
                </a:cubicBezTo>
                <a:cubicBezTo>
                  <a:pt x="194" y="740"/>
                  <a:pt x="226" y="745"/>
                  <a:pt x="248" y="745"/>
                </a:cubicBezTo>
                <a:cubicBezTo>
                  <a:pt x="254" y="745"/>
                  <a:pt x="259" y="745"/>
                  <a:pt x="263" y="744"/>
                </a:cubicBezTo>
                <a:cubicBezTo>
                  <a:pt x="262" y="788"/>
                  <a:pt x="263" y="814"/>
                  <a:pt x="263" y="817"/>
                </a:cubicBezTo>
                <a:cubicBezTo>
                  <a:pt x="263" y="842"/>
                  <a:pt x="264" y="867"/>
                  <a:pt x="266" y="892"/>
                </a:cubicBezTo>
                <a:cubicBezTo>
                  <a:pt x="180" y="835"/>
                  <a:pt x="45" y="836"/>
                  <a:pt x="39" y="836"/>
                </a:cubicBezTo>
                <a:lnTo>
                  <a:pt x="0" y="837"/>
                </a:lnTo>
                <a:lnTo>
                  <a:pt x="14" y="873"/>
                </a:lnTo>
                <a:cubicBezTo>
                  <a:pt x="62" y="990"/>
                  <a:pt x="123" y="1059"/>
                  <a:pt x="194" y="1080"/>
                </a:cubicBezTo>
                <a:cubicBezTo>
                  <a:pt x="210" y="1085"/>
                  <a:pt x="225" y="1087"/>
                  <a:pt x="238" y="1087"/>
                </a:cubicBezTo>
                <a:cubicBezTo>
                  <a:pt x="263" y="1087"/>
                  <a:pt x="283" y="1081"/>
                  <a:pt x="298" y="1075"/>
                </a:cubicBezTo>
                <a:cubicBezTo>
                  <a:pt x="311" y="1124"/>
                  <a:pt x="329" y="1171"/>
                  <a:pt x="349" y="1217"/>
                </a:cubicBezTo>
                <a:cubicBezTo>
                  <a:pt x="238" y="1186"/>
                  <a:pt x="91" y="1242"/>
                  <a:pt x="84" y="1245"/>
                </a:cubicBezTo>
                <a:lnTo>
                  <a:pt x="47" y="1259"/>
                </a:lnTo>
                <a:lnTo>
                  <a:pt x="74" y="1288"/>
                </a:lnTo>
                <a:cubicBezTo>
                  <a:pt x="164" y="1386"/>
                  <a:pt x="250" y="1436"/>
                  <a:pt x="329" y="1436"/>
                </a:cubicBezTo>
                <a:cubicBezTo>
                  <a:pt x="333" y="1436"/>
                  <a:pt x="337" y="1436"/>
                  <a:pt x="341" y="1435"/>
                </a:cubicBezTo>
                <a:cubicBezTo>
                  <a:pt x="394" y="1432"/>
                  <a:pt x="430" y="1406"/>
                  <a:pt x="449" y="1388"/>
                </a:cubicBezTo>
                <a:cubicBezTo>
                  <a:pt x="474" y="1422"/>
                  <a:pt x="501" y="1455"/>
                  <a:pt x="531" y="1485"/>
                </a:cubicBezTo>
                <a:cubicBezTo>
                  <a:pt x="410" y="1482"/>
                  <a:pt x="281" y="1543"/>
                  <a:pt x="274" y="1546"/>
                </a:cubicBezTo>
                <a:lnTo>
                  <a:pt x="239" y="1563"/>
                </a:lnTo>
                <a:lnTo>
                  <a:pt x="267" y="1590"/>
                </a:lnTo>
                <a:cubicBezTo>
                  <a:pt x="372" y="1688"/>
                  <a:pt x="469" y="1738"/>
                  <a:pt x="555" y="1738"/>
                </a:cubicBezTo>
                <a:cubicBezTo>
                  <a:pt x="566" y="1738"/>
                  <a:pt x="576" y="1737"/>
                  <a:pt x="586" y="1736"/>
                </a:cubicBezTo>
                <a:cubicBezTo>
                  <a:pt x="677" y="1723"/>
                  <a:pt x="720" y="1654"/>
                  <a:pt x="721" y="1651"/>
                </a:cubicBezTo>
                <a:lnTo>
                  <a:pt x="725" y="1644"/>
                </a:lnTo>
                <a:lnTo>
                  <a:pt x="727" y="1643"/>
                </a:lnTo>
                <a:cubicBezTo>
                  <a:pt x="808" y="1693"/>
                  <a:pt x="898" y="1730"/>
                  <a:pt x="994" y="1755"/>
                </a:cubicBezTo>
                <a:lnTo>
                  <a:pt x="1007" y="1703"/>
                </a:lnTo>
                <a:cubicBezTo>
                  <a:pt x="930" y="1684"/>
                  <a:pt x="858" y="1655"/>
                  <a:pt x="791" y="1618"/>
                </a:cubicBezTo>
                <a:cubicBezTo>
                  <a:pt x="821" y="1600"/>
                  <a:pt x="844" y="1575"/>
                  <a:pt x="859" y="1543"/>
                </a:cubicBezTo>
                <a:close/>
                <a:moveTo>
                  <a:pt x="2155" y="365"/>
                </a:moveTo>
                <a:lnTo>
                  <a:pt x="2155" y="365"/>
                </a:lnTo>
                <a:cubicBezTo>
                  <a:pt x="2168" y="332"/>
                  <a:pt x="2212" y="304"/>
                  <a:pt x="2247" y="287"/>
                </a:cubicBezTo>
                <a:cubicBezTo>
                  <a:pt x="2239" y="338"/>
                  <a:pt x="2222" y="375"/>
                  <a:pt x="2198" y="393"/>
                </a:cubicBezTo>
                <a:cubicBezTo>
                  <a:pt x="2182" y="405"/>
                  <a:pt x="2166" y="407"/>
                  <a:pt x="2156" y="406"/>
                </a:cubicBezTo>
                <a:cubicBezTo>
                  <a:pt x="2150" y="392"/>
                  <a:pt x="2150" y="379"/>
                  <a:pt x="2155" y="365"/>
                </a:cubicBezTo>
                <a:close/>
                <a:moveTo>
                  <a:pt x="2126" y="993"/>
                </a:moveTo>
                <a:lnTo>
                  <a:pt x="2126" y="993"/>
                </a:lnTo>
                <a:cubicBezTo>
                  <a:pt x="2126" y="994"/>
                  <a:pt x="2125" y="995"/>
                  <a:pt x="2125" y="995"/>
                </a:cubicBezTo>
                <a:cubicBezTo>
                  <a:pt x="2125" y="995"/>
                  <a:pt x="2125" y="995"/>
                  <a:pt x="2125" y="995"/>
                </a:cubicBezTo>
                <a:cubicBezTo>
                  <a:pt x="2125" y="998"/>
                  <a:pt x="2124" y="1001"/>
                  <a:pt x="2124" y="1004"/>
                </a:cubicBezTo>
                <a:cubicBezTo>
                  <a:pt x="2122" y="1011"/>
                  <a:pt x="2120" y="1018"/>
                  <a:pt x="2118" y="1022"/>
                </a:cubicBezTo>
                <a:cubicBezTo>
                  <a:pt x="2091" y="1024"/>
                  <a:pt x="2069" y="1018"/>
                  <a:pt x="2050" y="1002"/>
                </a:cubicBezTo>
                <a:cubicBezTo>
                  <a:pt x="2006" y="964"/>
                  <a:pt x="1989" y="879"/>
                  <a:pt x="1984" y="822"/>
                </a:cubicBezTo>
                <a:cubicBezTo>
                  <a:pt x="2060" y="859"/>
                  <a:pt x="2108" y="903"/>
                  <a:pt x="2122" y="949"/>
                </a:cubicBezTo>
                <a:cubicBezTo>
                  <a:pt x="2127" y="966"/>
                  <a:pt x="2127" y="981"/>
                  <a:pt x="2126" y="993"/>
                </a:cubicBezTo>
                <a:close/>
                <a:moveTo>
                  <a:pt x="2317" y="1282"/>
                </a:moveTo>
                <a:lnTo>
                  <a:pt x="2317" y="1282"/>
                </a:lnTo>
                <a:cubicBezTo>
                  <a:pt x="2246" y="1351"/>
                  <a:pt x="2180" y="1385"/>
                  <a:pt x="2123" y="1382"/>
                </a:cubicBezTo>
                <a:cubicBezTo>
                  <a:pt x="2082" y="1380"/>
                  <a:pt x="2056" y="1359"/>
                  <a:pt x="2044" y="1347"/>
                </a:cubicBezTo>
                <a:cubicBezTo>
                  <a:pt x="2046" y="1339"/>
                  <a:pt x="2049" y="1332"/>
                  <a:pt x="2052" y="1326"/>
                </a:cubicBezTo>
                <a:cubicBezTo>
                  <a:pt x="2056" y="1319"/>
                  <a:pt x="2060" y="1313"/>
                  <a:pt x="2064" y="1306"/>
                </a:cubicBezTo>
                <a:cubicBezTo>
                  <a:pt x="2072" y="1296"/>
                  <a:pt x="2082" y="1287"/>
                  <a:pt x="2094" y="1280"/>
                </a:cubicBezTo>
                <a:cubicBezTo>
                  <a:pt x="2158" y="1245"/>
                  <a:pt x="2261" y="1266"/>
                  <a:pt x="2317" y="1282"/>
                </a:cubicBezTo>
                <a:close/>
                <a:moveTo>
                  <a:pt x="1997" y="1313"/>
                </a:moveTo>
                <a:lnTo>
                  <a:pt x="1997" y="1313"/>
                </a:lnTo>
                <a:cubicBezTo>
                  <a:pt x="1995" y="1315"/>
                  <a:pt x="1994" y="1318"/>
                  <a:pt x="1993" y="1320"/>
                </a:cubicBezTo>
                <a:cubicBezTo>
                  <a:pt x="1961" y="1319"/>
                  <a:pt x="1936" y="1308"/>
                  <a:pt x="1917" y="1287"/>
                </a:cubicBezTo>
                <a:cubicBezTo>
                  <a:pt x="1867" y="1233"/>
                  <a:pt x="1864" y="1128"/>
                  <a:pt x="1867" y="1070"/>
                </a:cubicBezTo>
                <a:cubicBezTo>
                  <a:pt x="1950" y="1123"/>
                  <a:pt x="1999" y="1179"/>
                  <a:pt x="2009" y="1235"/>
                </a:cubicBezTo>
                <a:cubicBezTo>
                  <a:pt x="2015" y="1270"/>
                  <a:pt x="2005" y="1297"/>
                  <a:pt x="1997" y="1313"/>
                </a:cubicBezTo>
                <a:close/>
                <a:moveTo>
                  <a:pt x="2125" y="1578"/>
                </a:moveTo>
                <a:lnTo>
                  <a:pt x="2125" y="1578"/>
                </a:lnTo>
                <a:cubicBezTo>
                  <a:pt x="2033" y="1656"/>
                  <a:pt x="1950" y="1692"/>
                  <a:pt x="1882" y="1683"/>
                </a:cubicBezTo>
                <a:cubicBezTo>
                  <a:pt x="1832" y="1676"/>
                  <a:pt x="1802" y="1647"/>
                  <a:pt x="1790" y="1632"/>
                </a:cubicBezTo>
                <a:cubicBezTo>
                  <a:pt x="1795" y="1615"/>
                  <a:pt x="1803" y="1601"/>
                  <a:pt x="1813" y="1588"/>
                </a:cubicBezTo>
                <a:cubicBezTo>
                  <a:pt x="1827" y="1578"/>
                  <a:pt x="1841" y="1567"/>
                  <a:pt x="1855" y="1555"/>
                </a:cubicBezTo>
                <a:cubicBezTo>
                  <a:pt x="1855" y="1555"/>
                  <a:pt x="1856" y="1555"/>
                  <a:pt x="1856" y="1554"/>
                </a:cubicBezTo>
                <a:cubicBezTo>
                  <a:pt x="1937" y="1516"/>
                  <a:pt x="2062" y="1555"/>
                  <a:pt x="2125" y="1578"/>
                </a:cubicBezTo>
                <a:close/>
                <a:moveTo>
                  <a:pt x="1777" y="1494"/>
                </a:moveTo>
                <a:lnTo>
                  <a:pt x="1777" y="1494"/>
                </a:lnTo>
                <a:cubicBezTo>
                  <a:pt x="1772" y="1535"/>
                  <a:pt x="1752" y="1562"/>
                  <a:pt x="1737" y="1577"/>
                </a:cubicBezTo>
                <a:cubicBezTo>
                  <a:pt x="1732" y="1580"/>
                  <a:pt x="1728" y="1583"/>
                  <a:pt x="1724" y="1586"/>
                </a:cubicBezTo>
                <a:cubicBezTo>
                  <a:pt x="1688" y="1573"/>
                  <a:pt x="1663" y="1552"/>
                  <a:pt x="1649" y="1520"/>
                </a:cubicBezTo>
                <a:cubicBezTo>
                  <a:pt x="1611" y="1439"/>
                  <a:pt x="1649" y="1314"/>
                  <a:pt x="1673" y="1252"/>
                </a:cubicBezTo>
                <a:cubicBezTo>
                  <a:pt x="1750" y="1343"/>
                  <a:pt x="1787" y="1427"/>
                  <a:pt x="1777" y="1494"/>
                </a:cubicBezTo>
                <a:close/>
                <a:moveTo>
                  <a:pt x="2087" y="703"/>
                </a:moveTo>
                <a:lnTo>
                  <a:pt x="2087" y="703"/>
                </a:lnTo>
                <a:cubicBezTo>
                  <a:pt x="2041" y="685"/>
                  <a:pt x="2003" y="622"/>
                  <a:pt x="1981" y="575"/>
                </a:cubicBezTo>
                <a:cubicBezTo>
                  <a:pt x="2054" y="585"/>
                  <a:pt x="2104" y="607"/>
                  <a:pt x="2129" y="641"/>
                </a:cubicBezTo>
                <a:cubicBezTo>
                  <a:pt x="2132" y="645"/>
                  <a:pt x="2134" y="648"/>
                  <a:pt x="2136" y="652"/>
                </a:cubicBezTo>
                <a:cubicBezTo>
                  <a:pt x="2138" y="671"/>
                  <a:pt x="2139" y="688"/>
                  <a:pt x="2140" y="704"/>
                </a:cubicBezTo>
                <a:cubicBezTo>
                  <a:pt x="2122" y="710"/>
                  <a:pt x="2105" y="710"/>
                  <a:pt x="2087" y="703"/>
                </a:cubicBezTo>
                <a:close/>
                <a:moveTo>
                  <a:pt x="2059" y="416"/>
                </a:moveTo>
                <a:lnTo>
                  <a:pt x="2059" y="416"/>
                </a:lnTo>
                <a:cubicBezTo>
                  <a:pt x="2026" y="403"/>
                  <a:pt x="1998" y="359"/>
                  <a:pt x="1981" y="324"/>
                </a:cubicBezTo>
                <a:cubicBezTo>
                  <a:pt x="2032" y="332"/>
                  <a:pt x="2069" y="349"/>
                  <a:pt x="2087" y="373"/>
                </a:cubicBezTo>
                <a:cubicBezTo>
                  <a:pt x="2090" y="378"/>
                  <a:pt x="2093" y="382"/>
                  <a:pt x="2095" y="387"/>
                </a:cubicBezTo>
                <a:cubicBezTo>
                  <a:pt x="2097" y="395"/>
                  <a:pt x="2099" y="404"/>
                  <a:pt x="2100" y="413"/>
                </a:cubicBezTo>
                <a:cubicBezTo>
                  <a:pt x="2100" y="414"/>
                  <a:pt x="2101" y="415"/>
                  <a:pt x="2100" y="415"/>
                </a:cubicBezTo>
                <a:cubicBezTo>
                  <a:pt x="2086" y="421"/>
                  <a:pt x="2073" y="421"/>
                  <a:pt x="2059" y="416"/>
                </a:cubicBezTo>
                <a:close/>
                <a:moveTo>
                  <a:pt x="2062" y="206"/>
                </a:moveTo>
                <a:lnTo>
                  <a:pt x="2062" y="206"/>
                </a:lnTo>
                <a:cubicBezTo>
                  <a:pt x="2047" y="206"/>
                  <a:pt x="2034" y="202"/>
                  <a:pt x="2023" y="193"/>
                </a:cubicBezTo>
                <a:cubicBezTo>
                  <a:pt x="1995" y="170"/>
                  <a:pt x="1983" y="120"/>
                  <a:pt x="1978" y="81"/>
                </a:cubicBezTo>
                <a:cubicBezTo>
                  <a:pt x="2024" y="105"/>
                  <a:pt x="2053" y="132"/>
                  <a:pt x="2063" y="161"/>
                </a:cubicBezTo>
                <a:cubicBezTo>
                  <a:pt x="2069" y="180"/>
                  <a:pt x="2066" y="196"/>
                  <a:pt x="2062" y="206"/>
                </a:cubicBezTo>
                <a:close/>
                <a:moveTo>
                  <a:pt x="2178" y="1003"/>
                </a:moveTo>
                <a:lnTo>
                  <a:pt x="2178" y="1003"/>
                </a:lnTo>
                <a:cubicBezTo>
                  <a:pt x="2179" y="999"/>
                  <a:pt x="2180" y="995"/>
                  <a:pt x="2181" y="990"/>
                </a:cubicBezTo>
                <a:cubicBezTo>
                  <a:pt x="2184" y="978"/>
                  <a:pt x="2190" y="967"/>
                  <a:pt x="2198" y="957"/>
                </a:cubicBezTo>
                <a:cubicBezTo>
                  <a:pt x="2236" y="913"/>
                  <a:pt x="2321" y="896"/>
                  <a:pt x="2378" y="891"/>
                </a:cubicBezTo>
                <a:cubicBezTo>
                  <a:pt x="2341" y="968"/>
                  <a:pt x="2298" y="1015"/>
                  <a:pt x="2251" y="1029"/>
                </a:cubicBezTo>
                <a:cubicBezTo>
                  <a:pt x="2219" y="1039"/>
                  <a:pt x="2192" y="1031"/>
                  <a:pt x="2178" y="1025"/>
                </a:cubicBezTo>
                <a:cubicBezTo>
                  <a:pt x="2177" y="1017"/>
                  <a:pt x="2177" y="1010"/>
                  <a:pt x="2178" y="1003"/>
                </a:cubicBezTo>
                <a:close/>
                <a:moveTo>
                  <a:pt x="2203" y="632"/>
                </a:moveTo>
                <a:lnTo>
                  <a:pt x="2203" y="632"/>
                </a:lnTo>
                <a:cubicBezTo>
                  <a:pt x="2221" y="585"/>
                  <a:pt x="2284" y="547"/>
                  <a:pt x="2331" y="526"/>
                </a:cubicBezTo>
                <a:cubicBezTo>
                  <a:pt x="2322" y="598"/>
                  <a:pt x="2299" y="649"/>
                  <a:pt x="2265" y="674"/>
                </a:cubicBezTo>
                <a:cubicBezTo>
                  <a:pt x="2242" y="691"/>
                  <a:pt x="2218" y="693"/>
                  <a:pt x="2205" y="692"/>
                </a:cubicBezTo>
                <a:cubicBezTo>
                  <a:pt x="2196" y="671"/>
                  <a:pt x="2196" y="652"/>
                  <a:pt x="2203" y="632"/>
                </a:cubicBezTo>
                <a:close/>
                <a:moveTo>
                  <a:pt x="2221" y="1087"/>
                </a:moveTo>
                <a:lnTo>
                  <a:pt x="2221" y="1087"/>
                </a:lnTo>
                <a:cubicBezTo>
                  <a:pt x="2234" y="1087"/>
                  <a:pt x="2249" y="1085"/>
                  <a:pt x="2265" y="1080"/>
                </a:cubicBezTo>
                <a:cubicBezTo>
                  <a:pt x="2337" y="1059"/>
                  <a:pt x="2397" y="990"/>
                  <a:pt x="2445" y="873"/>
                </a:cubicBezTo>
                <a:lnTo>
                  <a:pt x="2460" y="837"/>
                </a:lnTo>
                <a:lnTo>
                  <a:pt x="2421" y="836"/>
                </a:lnTo>
                <a:cubicBezTo>
                  <a:pt x="2414" y="836"/>
                  <a:pt x="2279" y="835"/>
                  <a:pt x="2193" y="892"/>
                </a:cubicBezTo>
                <a:cubicBezTo>
                  <a:pt x="2195" y="867"/>
                  <a:pt x="2196" y="843"/>
                  <a:pt x="2196" y="818"/>
                </a:cubicBezTo>
                <a:cubicBezTo>
                  <a:pt x="2196" y="815"/>
                  <a:pt x="2197" y="788"/>
                  <a:pt x="2196" y="744"/>
                </a:cubicBezTo>
                <a:cubicBezTo>
                  <a:pt x="2200" y="745"/>
                  <a:pt x="2205" y="745"/>
                  <a:pt x="2211" y="745"/>
                </a:cubicBezTo>
                <a:cubicBezTo>
                  <a:pt x="2233" y="745"/>
                  <a:pt x="2265" y="740"/>
                  <a:pt x="2296" y="718"/>
                </a:cubicBezTo>
                <a:cubicBezTo>
                  <a:pt x="2351" y="678"/>
                  <a:pt x="2382" y="601"/>
                  <a:pt x="2388" y="487"/>
                </a:cubicBezTo>
                <a:lnTo>
                  <a:pt x="2390" y="448"/>
                </a:lnTo>
                <a:lnTo>
                  <a:pt x="2353" y="460"/>
                </a:lnTo>
                <a:cubicBezTo>
                  <a:pt x="2347" y="462"/>
                  <a:pt x="2239" y="498"/>
                  <a:pt x="2181" y="567"/>
                </a:cubicBezTo>
                <a:cubicBezTo>
                  <a:pt x="2177" y="534"/>
                  <a:pt x="2171" y="497"/>
                  <a:pt x="2164" y="459"/>
                </a:cubicBezTo>
                <a:cubicBezTo>
                  <a:pt x="2182" y="458"/>
                  <a:pt x="2206" y="453"/>
                  <a:pt x="2228" y="437"/>
                </a:cubicBezTo>
                <a:cubicBezTo>
                  <a:pt x="2274" y="404"/>
                  <a:pt x="2300" y="340"/>
                  <a:pt x="2305" y="246"/>
                </a:cubicBezTo>
                <a:lnTo>
                  <a:pt x="2307" y="207"/>
                </a:lnTo>
                <a:lnTo>
                  <a:pt x="2270" y="220"/>
                </a:lnTo>
                <a:cubicBezTo>
                  <a:pt x="2259" y="223"/>
                  <a:pt x="2176" y="252"/>
                  <a:pt x="2130" y="307"/>
                </a:cubicBezTo>
                <a:cubicBezTo>
                  <a:pt x="2123" y="282"/>
                  <a:pt x="2116" y="258"/>
                  <a:pt x="2108" y="233"/>
                </a:cubicBezTo>
                <a:cubicBezTo>
                  <a:pt x="2116" y="216"/>
                  <a:pt x="2126" y="184"/>
                  <a:pt x="2114" y="147"/>
                </a:cubicBezTo>
                <a:cubicBezTo>
                  <a:pt x="2098" y="93"/>
                  <a:pt x="2045" y="48"/>
                  <a:pt x="1958" y="13"/>
                </a:cubicBezTo>
                <a:lnTo>
                  <a:pt x="1922" y="0"/>
                </a:lnTo>
                <a:lnTo>
                  <a:pt x="1922" y="38"/>
                </a:lnTo>
                <a:cubicBezTo>
                  <a:pt x="1922" y="52"/>
                  <a:pt x="1923" y="178"/>
                  <a:pt x="1989" y="234"/>
                </a:cubicBezTo>
                <a:cubicBezTo>
                  <a:pt x="2009" y="250"/>
                  <a:pt x="2033" y="259"/>
                  <a:pt x="2060" y="259"/>
                </a:cubicBezTo>
                <a:cubicBezTo>
                  <a:pt x="2060" y="259"/>
                  <a:pt x="2060" y="259"/>
                  <a:pt x="2061" y="259"/>
                </a:cubicBezTo>
                <a:cubicBezTo>
                  <a:pt x="2064" y="271"/>
                  <a:pt x="2068" y="283"/>
                  <a:pt x="2071" y="296"/>
                </a:cubicBezTo>
                <a:cubicBezTo>
                  <a:pt x="2038" y="279"/>
                  <a:pt x="1994" y="269"/>
                  <a:pt x="1941" y="267"/>
                </a:cubicBezTo>
                <a:lnTo>
                  <a:pt x="1902" y="264"/>
                </a:lnTo>
                <a:lnTo>
                  <a:pt x="1914" y="302"/>
                </a:lnTo>
                <a:cubicBezTo>
                  <a:pt x="1918" y="315"/>
                  <a:pt x="1960" y="434"/>
                  <a:pt x="2040" y="465"/>
                </a:cubicBezTo>
                <a:cubicBezTo>
                  <a:pt x="2053" y="470"/>
                  <a:pt x="2066" y="473"/>
                  <a:pt x="2079" y="473"/>
                </a:cubicBezTo>
                <a:cubicBezTo>
                  <a:pt x="2090" y="473"/>
                  <a:pt x="2101" y="471"/>
                  <a:pt x="2111" y="468"/>
                </a:cubicBezTo>
                <a:cubicBezTo>
                  <a:pt x="2118" y="503"/>
                  <a:pt x="2123" y="536"/>
                  <a:pt x="2127" y="567"/>
                </a:cubicBezTo>
                <a:cubicBezTo>
                  <a:pt x="2083" y="539"/>
                  <a:pt x="2021" y="523"/>
                  <a:pt x="1942" y="518"/>
                </a:cubicBezTo>
                <a:lnTo>
                  <a:pt x="1903" y="516"/>
                </a:lnTo>
                <a:lnTo>
                  <a:pt x="1915" y="553"/>
                </a:lnTo>
                <a:cubicBezTo>
                  <a:pt x="1917" y="560"/>
                  <a:pt x="1969" y="714"/>
                  <a:pt x="2068" y="753"/>
                </a:cubicBezTo>
                <a:cubicBezTo>
                  <a:pt x="2083" y="759"/>
                  <a:pt x="2099" y="762"/>
                  <a:pt x="2114" y="762"/>
                </a:cubicBezTo>
                <a:cubicBezTo>
                  <a:pt x="2124" y="762"/>
                  <a:pt x="2133" y="760"/>
                  <a:pt x="2143" y="758"/>
                </a:cubicBezTo>
                <a:cubicBezTo>
                  <a:pt x="2144" y="795"/>
                  <a:pt x="2143" y="816"/>
                  <a:pt x="2143" y="817"/>
                </a:cubicBezTo>
                <a:cubicBezTo>
                  <a:pt x="2143" y="836"/>
                  <a:pt x="2142" y="855"/>
                  <a:pt x="2141" y="873"/>
                </a:cubicBezTo>
                <a:cubicBezTo>
                  <a:pt x="2106" y="828"/>
                  <a:pt x="2047" y="789"/>
                  <a:pt x="1966" y="755"/>
                </a:cubicBezTo>
                <a:lnTo>
                  <a:pt x="1930" y="740"/>
                </a:lnTo>
                <a:lnTo>
                  <a:pt x="1929" y="780"/>
                </a:lnTo>
                <a:cubicBezTo>
                  <a:pt x="1929" y="787"/>
                  <a:pt x="1927" y="967"/>
                  <a:pt x="2016" y="1042"/>
                </a:cubicBezTo>
                <a:cubicBezTo>
                  <a:pt x="2041" y="1064"/>
                  <a:pt x="2071" y="1075"/>
                  <a:pt x="2106" y="1076"/>
                </a:cubicBezTo>
                <a:cubicBezTo>
                  <a:pt x="2092" y="1120"/>
                  <a:pt x="2076" y="1164"/>
                  <a:pt x="2057" y="1205"/>
                </a:cubicBezTo>
                <a:cubicBezTo>
                  <a:pt x="2035" y="1132"/>
                  <a:pt x="1968" y="1064"/>
                  <a:pt x="1857" y="1002"/>
                </a:cubicBezTo>
                <a:lnTo>
                  <a:pt x="1822" y="983"/>
                </a:lnTo>
                <a:lnTo>
                  <a:pt x="1817" y="1021"/>
                </a:lnTo>
                <a:cubicBezTo>
                  <a:pt x="1816" y="1030"/>
                  <a:pt x="1790" y="1228"/>
                  <a:pt x="1877" y="1323"/>
                </a:cubicBezTo>
                <a:cubicBezTo>
                  <a:pt x="1899" y="1347"/>
                  <a:pt x="1926" y="1362"/>
                  <a:pt x="1958" y="1369"/>
                </a:cubicBezTo>
                <a:cubicBezTo>
                  <a:pt x="1920" y="1419"/>
                  <a:pt x="1877" y="1465"/>
                  <a:pt x="1830" y="1506"/>
                </a:cubicBezTo>
                <a:cubicBezTo>
                  <a:pt x="1830" y="1505"/>
                  <a:pt x="1830" y="1504"/>
                  <a:pt x="1830" y="1503"/>
                </a:cubicBezTo>
                <a:cubicBezTo>
                  <a:pt x="1843" y="1409"/>
                  <a:pt x="1794" y="1302"/>
                  <a:pt x="1684" y="1184"/>
                </a:cubicBezTo>
                <a:lnTo>
                  <a:pt x="1657" y="1156"/>
                </a:lnTo>
                <a:lnTo>
                  <a:pt x="1640" y="1191"/>
                </a:lnTo>
                <a:cubicBezTo>
                  <a:pt x="1636" y="1200"/>
                  <a:pt x="1538" y="1409"/>
                  <a:pt x="1600" y="1543"/>
                </a:cubicBezTo>
                <a:cubicBezTo>
                  <a:pt x="1615" y="1575"/>
                  <a:pt x="1638" y="1600"/>
                  <a:pt x="1668" y="1618"/>
                </a:cubicBezTo>
                <a:cubicBezTo>
                  <a:pt x="1602" y="1655"/>
                  <a:pt x="1529" y="1684"/>
                  <a:pt x="1453" y="1703"/>
                </a:cubicBezTo>
                <a:lnTo>
                  <a:pt x="1466" y="1755"/>
                </a:lnTo>
                <a:cubicBezTo>
                  <a:pt x="1561" y="1730"/>
                  <a:pt x="1651" y="1693"/>
                  <a:pt x="1732" y="1643"/>
                </a:cubicBezTo>
                <a:lnTo>
                  <a:pt x="1734" y="1644"/>
                </a:lnTo>
                <a:lnTo>
                  <a:pt x="1738" y="1651"/>
                </a:lnTo>
                <a:cubicBezTo>
                  <a:pt x="1739" y="1654"/>
                  <a:pt x="1782" y="1723"/>
                  <a:pt x="1873" y="1736"/>
                </a:cubicBezTo>
                <a:cubicBezTo>
                  <a:pt x="1883" y="1737"/>
                  <a:pt x="1893" y="1738"/>
                  <a:pt x="1904" y="1738"/>
                </a:cubicBezTo>
                <a:cubicBezTo>
                  <a:pt x="1990" y="1738"/>
                  <a:pt x="2087" y="1688"/>
                  <a:pt x="2192" y="1590"/>
                </a:cubicBezTo>
                <a:lnTo>
                  <a:pt x="2221" y="1563"/>
                </a:lnTo>
                <a:lnTo>
                  <a:pt x="2185" y="1546"/>
                </a:lnTo>
                <a:cubicBezTo>
                  <a:pt x="2178" y="1543"/>
                  <a:pt x="2049" y="1482"/>
                  <a:pt x="1928" y="1485"/>
                </a:cubicBezTo>
                <a:cubicBezTo>
                  <a:pt x="1958" y="1455"/>
                  <a:pt x="1985" y="1422"/>
                  <a:pt x="2010" y="1388"/>
                </a:cubicBezTo>
                <a:cubicBezTo>
                  <a:pt x="2029" y="1406"/>
                  <a:pt x="2065" y="1432"/>
                  <a:pt x="2119" y="1435"/>
                </a:cubicBezTo>
                <a:cubicBezTo>
                  <a:pt x="2123" y="1436"/>
                  <a:pt x="2127" y="1436"/>
                  <a:pt x="2131" y="1436"/>
                </a:cubicBezTo>
                <a:cubicBezTo>
                  <a:pt x="2210" y="1436"/>
                  <a:pt x="2295" y="1386"/>
                  <a:pt x="2385" y="1288"/>
                </a:cubicBezTo>
                <a:lnTo>
                  <a:pt x="2412" y="1259"/>
                </a:lnTo>
                <a:lnTo>
                  <a:pt x="2375" y="1245"/>
                </a:lnTo>
                <a:cubicBezTo>
                  <a:pt x="2368" y="1242"/>
                  <a:pt x="2222" y="1187"/>
                  <a:pt x="2110" y="1217"/>
                </a:cubicBezTo>
                <a:cubicBezTo>
                  <a:pt x="2131" y="1171"/>
                  <a:pt x="2148" y="1124"/>
                  <a:pt x="2161" y="1075"/>
                </a:cubicBezTo>
                <a:cubicBezTo>
                  <a:pt x="2176" y="1081"/>
                  <a:pt x="2196" y="1087"/>
                  <a:pt x="2221" y="1087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5" name="Freeform 25">
            <a:extLst>
              <a:ext uri="{FF2B5EF4-FFF2-40B4-BE49-F238E27FC236}">
                <a16:creationId xmlns:a16="http://schemas.microsoft.com/office/drawing/2014/main" id="{1ADFFA70-0AB2-CFC5-D1AB-73139440A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610403" y="299961"/>
            <a:ext cx="630284" cy="460312"/>
          </a:xfrm>
          <a:custGeom>
            <a:avLst/>
            <a:gdLst>
              <a:gd name="T0" fmla="*/ 811 w 2460"/>
              <a:gd name="T1" fmla="*/ 1520 h 1755"/>
              <a:gd name="T2" fmla="*/ 605 w 2460"/>
              <a:gd name="T3" fmla="*/ 1555 h 1755"/>
              <a:gd name="T4" fmla="*/ 450 w 2460"/>
              <a:gd name="T5" fmla="*/ 1236 h 1755"/>
              <a:gd name="T6" fmla="*/ 337 w 2460"/>
              <a:gd name="T7" fmla="*/ 1382 h 1755"/>
              <a:gd name="T8" fmla="*/ 337 w 2460"/>
              <a:gd name="T9" fmla="*/ 1382 h 1755"/>
              <a:gd name="T10" fmla="*/ 475 w 2460"/>
              <a:gd name="T11" fmla="*/ 822 h 1755"/>
              <a:gd name="T12" fmla="*/ 212 w 2460"/>
              <a:gd name="T13" fmla="*/ 287 h 1755"/>
              <a:gd name="T14" fmla="*/ 81 w 2460"/>
              <a:gd name="T15" fmla="*/ 891 h 1755"/>
              <a:gd name="T16" fmla="*/ 254 w 2460"/>
              <a:gd name="T17" fmla="*/ 692 h 1755"/>
              <a:gd name="T18" fmla="*/ 323 w 2460"/>
              <a:gd name="T19" fmla="*/ 652 h 1755"/>
              <a:gd name="T20" fmla="*/ 359 w 2460"/>
              <a:gd name="T21" fmla="*/ 413 h 1755"/>
              <a:gd name="T22" fmla="*/ 359 w 2460"/>
              <a:gd name="T23" fmla="*/ 415 h 1755"/>
              <a:gd name="T24" fmla="*/ 397 w 2460"/>
              <a:gd name="T25" fmla="*/ 206 h 1755"/>
              <a:gd name="T26" fmla="*/ 775 w 2460"/>
              <a:gd name="T27" fmla="*/ 1184 h 1755"/>
              <a:gd name="T28" fmla="*/ 637 w 2460"/>
              <a:gd name="T29" fmla="*/ 983 h 1755"/>
              <a:gd name="T30" fmla="*/ 529 w 2460"/>
              <a:gd name="T31" fmla="*/ 740 h 1755"/>
              <a:gd name="T32" fmla="*/ 391 w 2460"/>
              <a:gd name="T33" fmla="*/ 753 h 1755"/>
              <a:gd name="T34" fmla="*/ 380 w 2460"/>
              <a:gd name="T35" fmla="*/ 473 h 1755"/>
              <a:gd name="T36" fmla="*/ 399 w 2460"/>
              <a:gd name="T37" fmla="*/ 259 h 1755"/>
              <a:gd name="T38" fmla="*/ 345 w 2460"/>
              <a:gd name="T39" fmla="*/ 147 h 1755"/>
              <a:gd name="T40" fmla="*/ 231 w 2460"/>
              <a:gd name="T41" fmla="*/ 437 h 1755"/>
              <a:gd name="T42" fmla="*/ 164 w 2460"/>
              <a:gd name="T43" fmla="*/ 718 h 1755"/>
              <a:gd name="T44" fmla="*/ 0 w 2460"/>
              <a:gd name="T45" fmla="*/ 837 h 1755"/>
              <a:gd name="T46" fmla="*/ 84 w 2460"/>
              <a:gd name="T47" fmla="*/ 1245 h 1755"/>
              <a:gd name="T48" fmla="*/ 531 w 2460"/>
              <a:gd name="T49" fmla="*/ 1485 h 1755"/>
              <a:gd name="T50" fmla="*/ 721 w 2460"/>
              <a:gd name="T51" fmla="*/ 1651 h 1755"/>
              <a:gd name="T52" fmla="*/ 859 w 2460"/>
              <a:gd name="T53" fmla="*/ 1543 h 1755"/>
              <a:gd name="T54" fmla="*/ 2155 w 2460"/>
              <a:gd name="T55" fmla="*/ 365 h 1755"/>
              <a:gd name="T56" fmla="*/ 2118 w 2460"/>
              <a:gd name="T57" fmla="*/ 1022 h 1755"/>
              <a:gd name="T58" fmla="*/ 2317 w 2460"/>
              <a:gd name="T59" fmla="*/ 1282 h 1755"/>
              <a:gd name="T60" fmla="*/ 2317 w 2460"/>
              <a:gd name="T61" fmla="*/ 1282 h 1755"/>
              <a:gd name="T62" fmla="*/ 2009 w 2460"/>
              <a:gd name="T63" fmla="*/ 1235 h 1755"/>
              <a:gd name="T64" fmla="*/ 1813 w 2460"/>
              <a:gd name="T65" fmla="*/ 1588 h 1755"/>
              <a:gd name="T66" fmla="*/ 1737 w 2460"/>
              <a:gd name="T67" fmla="*/ 1577 h 1755"/>
              <a:gd name="T68" fmla="*/ 2087 w 2460"/>
              <a:gd name="T69" fmla="*/ 703 h 1755"/>
              <a:gd name="T70" fmla="*/ 2059 w 2460"/>
              <a:gd name="T71" fmla="*/ 416 h 1755"/>
              <a:gd name="T72" fmla="*/ 2100 w 2460"/>
              <a:gd name="T73" fmla="*/ 415 h 1755"/>
              <a:gd name="T74" fmla="*/ 2063 w 2460"/>
              <a:gd name="T75" fmla="*/ 161 h 1755"/>
              <a:gd name="T76" fmla="*/ 2378 w 2460"/>
              <a:gd name="T77" fmla="*/ 891 h 1755"/>
              <a:gd name="T78" fmla="*/ 2331 w 2460"/>
              <a:gd name="T79" fmla="*/ 526 h 1755"/>
              <a:gd name="T80" fmla="*/ 2265 w 2460"/>
              <a:gd name="T81" fmla="*/ 1080 h 1755"/>
              <a:gd name="T82" fmla="*/ 2196 w 2460"/>
              <a:gd name="T83" fmla="*/ 744 h 1755"/>
              <a:gd name="T84" fmla="*/ 2181 w 2460"/>
              <a:gd name="T85" fmla="*/ 567 h 1755"/>
              <a:gd name="T86" fmla="*/ 2130 w 2460"/>
              <a:gd name="T87" fmla="*/ 307 h 1755"/>
              <a:gd name="T88" fmla="*/ 1989 w 2460"/>
              <a:gd name="T89" fmla="*/ 234 h 1755"/>
              <a:gd name="T90" fmla="*/ 1914 w 2460"/>
              <a:gd name="T91" fmla="*/ 302 h 1755"/>
              <a:gd name="T92" fmla="*/ 1903 w 2460"/>
              <a:gd name="T93" fmla="*/ 516 h 1755"/>
              <a:gd name="T94" fmla="*/ 2141 w 2460"/>
              <a:gd name="T95" fmla="*/ 873 h 1755"/>
              <a:gd name="T96" fmla="*/ 2057 w 2460"/>
              <a:gd name="T97" fmla="*/ 1205 h 1755"/>
              <a:gd name="T98" fmla="*/ 1830 w 2460"/>
              <a:gd name="T99" fmla="*/ 1506 h 1755"/>
              <a:gd name="T100" fmla="*/ 1668 w 2460"/>
              <a:gd name="T101" fmla="*/ 1618 h 1755"/>
              <a:gd name="T102" fmla="*/ 1873 w 2460"/>
              <a:gd name="T103" fmla="*/ 1736 h 1755"/>
              <a:gd name="T104" fmla="*/ 2010 w 2460"/>
              <a:gd name="T105" fmla="*/ 1388 h 1755"/>
              <a:gd name="T106" fmla="*/ 2110 w 2460"/>
              <a:gd name="T107" fmla="*/ 1217 h 1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460" h="1755">
                <a:moveTo>
                  <a:pt x="736" y="1586"/>
                </a:moveTo>
                <a:lnTo>
                  <a:pt x="736" y="1586"/>
                </a:lnTo>
                <a:cubicBezTo>
                  <a:pt x="731" y="1583"/>
                  <a:pt x="727" y="1580"/>
                  <a:pt x="722" y="1577"/>
                </a:cubicBezTo>
                <a:cubicBezTo>
                  <a:pt x="707" y="1562"/>
                  <a:pt x="687" y="1535"/>
                  <a:pt x="682" y="1494"/>
                </a:cubicBezTo>
                <a:cubicBezTo>
                  <a:pt x="673" y="1427"/>
                  <a:pt x="709" y="1343"/>
                  <a:pt x="787" y="1252"/>
                </a:cubicBezTo>
                <a:cubicBezTo>
                  <a:pt x="810" y="1314"/>
                  <a:pt x="848" y="1439"/>
                  <a:pt x="811" y="1520"/>
                </a:cubicBezTo>
                <a:cubicBezTo>
                  <a:pt x="796" y="1552"/>
                  <a:pt x="771" y="1573"/>
                  <a:pt x="736" y="1586"/>
                </a:cubicBezTo>
                <a:close/>
                <a:moveTo>
                  <a:pt x="577" y="1683"/>
                </a:moveTo>
                <a:lnTo>
                  <a:pt x="577" y="1683"/>
                </a:lnTo>
                <a:cubicBezTo>
                  <a:pt x="509" y="1692"/>
                  <a:pt x="426" y="1656"/>
                  <a:pt x="335" y="1578"/>
                </a:cubicBezTo>
                <a:cubicBezTo>
                  <a:pt x="397" y="1555"/>
                  <a:pt x="522" y="1516"/>
                  <a:pt x="603" y="1554"/>
                </a:cubicBezTo>
                <a:cubicBezTo>
                  <a:pt x="604" y="1555"/>
                  <a:pt x="604" y="1555"/>
                  <a:pt x="605" y="1555"/>
                </a:cubicBezTo>
                <a:cubicBezTo>
                  <a:pt x="618" y="1567"/>
                  <a:pt x="632" y="1578"/>
                  <a:pt x="646" y="1588"/>
                </a:cubicBezTo>
                <a:cubicBezTo>
                  <a:pt x="656" y="1600"/>
                  <a:pt x="664" y="1615"/>
                  <a:pt x="669" y="1632"/>
                </a:cubicBezTo>
                <a:cubicBezTo>
                  <a:pt x="657" y="1647"/>
                  <a:pt x="627" y="1676"/>
                  <a:pt x="577" y="1683"/>
                </a:cubicBezTo>
                <a:close/>
                <a:moveTo>
                  <a:pt x="462" y="1313"/>
                </a:moveTo>
                <a:lnTo>
                  <a:pt x="462" y="1313"/>
                </a:lnTo>
                <a:cubicBezTo>
                  <a:pt x="454" y="1297"/>
                  <a:pt x="444" y="1270"/>
                  <a:pt x="450" y="1236"/>
                </a:cubicBezTo>
                <a:cubicBezTo>
                  <a:pt x="459" y="1180"/>
                  <a:pt x="508" y="1123"/>
                  <a:pt x="592" y="1070"/>
                </a:cubicBezTo>
                <a:cubicBezTo>
                  <a:pt x="595" y="1128"/>
                  <a:pt x="592" y="1233"/>
                  <a:pt x="542" y="1287"/>
                </a:cubicBezTo>
                <a:cubicBezTo>
                  <a:pt x="523" y="1308"/>
                  <a:pt x="498" y="1319"/>
                  <a:pt x="467" y="1320"/>
                </a:cubicBezTo>
                <a:cubicBezTo>
                  <a:pt x="465" y="1318"/>
                  <a:pt x="464" y="1315"/>
                  <a:pt x="462" y="1313"/>
                </a:cubicBezTo>
                <a:close/>
                <a:moveTo>
                  <a:pt x="337" y="1382"/>
                </a:moveTo>
                <a:lnTo>
                  <a:pt x="337" y="1382"/>
                </a:lnTo>
                <a:cubicBezTo>
                  <a:pt x="281" y="1386"/>
                  <a:pt x="213" y="1351"/>
                  <a:pt x="142" y="1282"/>
                </a:cubicBezTo>
                <a:cubicBezTo>
                  <a:pt x="205" y="1264"/>
                  <a:pt x="305" y="1247"/>
                  <a:pt x="365" y="1280"/>
                </a:cubicBezTo>
                <a:cubicBezTo>
                  <a:pt x="378" y="1287"/>
                  <a:pt x="388" y="1296"/>
                  <a:pt x="396" y="1307"/>
                </a:cubicBezTo>
                <a:cubicBezTo>
                  <a:pt x="399" y="1313"/>
                  <a:pt x="403" y="1319"/>
                  <a:pt x="406" y="1325"/>
                </a:cubicBezTo>
                <a:cubicBezTo>
                  <a:pt x="410" y="1331"/>
                  <a:pt x="413" y="1339"/>
                  <a:pt x="415" y="1347"/>
                </a:cubicBezTo>
                <a:cubicBezTo>
                  <a:pt x="403" y="1359"/>
                  <a:pt x="377" y="1380"/>
                  <a:pt x="337" y="1382"/>
                </a:cubicBezTo>
                <a:close/>
                <a:moveTo>
                  <a:pt x="342" y="1022"/>
                </a:moveTo>
                <a:lnTo>
                  <a:pt x="342" y="1022"/>
                </a:lnTo>
                <a:cubicBezTo>
                  <a:pt x="340" y="1018"/>
                  <a:pt x="338" y="1012"/>
                  <a:pt x="336" y="1005"/>
                </a:cubicBezTo>
                <a:cubicBezTo>
                  <a:pt x="335" y="1001"/>
                  <a:pt x="334" y="997"/>
                  <a:pt x="333" y="992"/>
                </a:cubicBezTo>
                <a:cubicBezTo>
                  <a:pt x="332" y="980"/>
                  <a:pt x="332" y="965"/>
                  <a:pt x="337" y="949"/>
                </a:cubicBezTo>
                <a:cubicBezTo>
                  <a:pt x="351" y="903"/>
                  <a:pt x="399" y="859"/>
                  <a:pt x="475" y="822"/>
                </a:cubicBezTo>
                <a:cubicBezTo>
                  <a:pt x="470" y="879"/>
                  <a:pt x="453" y="964"/>
                  <a:pt x="409" y="1002"/>
                </a:cubicBezTo>
                <a:cubicBezTo>
                  <a:pt x="390" y="1018"/>
                  <a:pt x="368" y="1024"/>
                  <a:pt x="342" y="1022"/>
                </a:cubicBezTo>
                <a:close/>
                <a:moveTo>
                  <a:pt x="303" y="406"/>
                </a:moveTo>
                <a:lnTo>
                  <a:pt x="303" y="406"/>
                </a:lnTo>
                <a:cubicBezTo>
                  <a:pt x="293" y="407"/>
                  <a:pt x="277" y="405"/>
                  <a:pt x="261" y="393"/>
                </a:cubicBezTo>
                <a:cubicBezTo>
                  <a:pt x="237" y="375"/>
                  <a:pt x="220" y="338"/>
                  <a:pt x="212" y="287"/>
                </a:cubicBezTo>
                <a:cubicBezTo>
                  <a:pt x="247" y="304"/>
                  <a:pt x="291" y="332"/>
                  <a:pt x="304" y="365"/>
                </a:cubicBezTo>
                <a:cubicBezTo>
                  <a:pt x="309" y="379"/>
                  <a:pt x="309" y="392"/>
                  <a:pt x="303" y="406"/>
                </a:cubicBezTo>
                <a:close/>
                <a:moveTo>
                  <a:pt x="281" y="1025"/>
                </a:moveTo>
                <a:lnTo>
                  <a:pt x="281" y="1025"/>
                </a:lnTo>
                <a:cubicBezTo>
                  <a:pt x="268" y="1031"/>
                  <a:pt x="241" y="1039"/>
                  <a:pt x="209" y="1029"/>
                </a:cubicBezTo>
                <a:cubicBezTo>
                  <a:pt x="162" y="1015"/>
                  <a:pt x="118" y="968"/>
                  <a:pt x="81" y="891"/>
                </a:cubicBezTo>
                <a:cubicBezTo>
                  <a:pt x="138" y="896"/>
                  <a:pt x="223" y="913"/>
                  <a:pt x="261" y="957"/>
                </a:cubicBezTo>
                <a:cubicBezTo>
                  <a:pt x="270" y="968"/>
                  <a:pt x="276" y="980"/>
                  <a:pt x="279" y="993"/>
                </a:cubicBezTo>
                <a:cubicBezTo>
                  <a:pt x="280" y="995"/>
                  <a:pt x="280" y="998"/>
                  <a:pt x="281" y="1001"/>
                </a:cubicBezTo>
                <a:cubicBezTo>
                  <a:pt x="282" y="1008"/>
                  <a:pt x="282" y="1016"/>
                  <a:pt x="281" y="1025"/>
                </a:cubicBezTo>
                <a:close/>
                <a:moveTo>
                  <a:pt x="254" y="692"/>
                </a:moveTo>
                <a:lnTo>
                  <a:pt x="254" y="692"/>
                </a:lnTo>
                <a:cubicBezTo>
                  <a:pt x="241" y="693"/>
                  <a:pt x="217" y="691"/>
                  <a:pt x="194" y="674"/>
                </a:cubicBezTo>
                <a:cubicBezTo>
                  <a:pt x="160" y="649"/>
                  <a:pt x="138" y="598"/>
                  <a:pt x="128" y="526"/>
                </a:cubicBezTo>
                <a:cubicBezTo>
                  <a:pt x="175" y="547"/>
                  <a:pt x="238" y="585"/>
                  <a:pt x="256" y="632"/>
                </a:cubicBezTo>
                <a:cubicBezTo>
                  <a:pt x="264" y="651"/>
                  <a:pt x="263" y="671"/>
                  <a:pt x="254" y="692"/>
                </a:cubicBezTo>
                <a:close/>
                <a:moveTo>
                  <a:pt x="323" y="652"/>
                </a:moveTo>
                <a:lnTo>
                  <a:pt x="323" y="652"/>
                </a:lnTo>
                <a:cubicBezTo>
                  <a:pt x="325" y="648"/>
                  <a:pt x="327" y="645"/>
                  <a:pt x="330" y="641"/>
                </a:cubicBezTo>
                <a:cubicBezTo>
                  <a:pt x="355" y="607"/>
                  <a:pt x="405" y="585"/>
                  <a:pt x="478" y="575"/>
                </a:cubicBezTo>
                <a:cubicBezTo>
                  <a:pt x="456" y="622"/>
                  <a:pt x="419" y="685"/>
                  <a:pt x="372" y="703"/>
                </a:cubicBezTo>
                <a:cubicBezTo>
                  <a:pt x="354" y="710"/>
                  <a:pt x="337" y="710"/>
                  <a:pt x="319" y="704"/>
                </a:cubicBezTo>
                <a:cubicBezTo>
                  <a:pt x="320" y="688"/>
                  <a:pt x="321" y="671"/>
                  <a:pt x="323" y="652"/>
                </a:cubicBezTo>
                <a:close/>
                <a:moveTo>
                  <a:pt x="359" y="413"/>
                </a:moveTo>
                <a:lnTo>
                  <a:pt x="359" y="413"/>
                </a:lnTo>
                <a:cubicBezTo>
                  <a:pt x="360" y="404"/>
                  <a:pt x="362" y="395"/>
                  <a:pt x="364" y="386"/>
                </a:cubicBezTo>
                <a:cubicBezTo>
                  <a:pt x="366" y="382"/>
                  <a:pt x="369" y="378"/>
                  <a:pt x="372" y="374"/>
                </a:cubicBezTo>
                <a:cubicBezTo>
                  <a:pt x="390" y="349"/>
                  <a:pt x="426" y="332"/>
                  <a:pt x="478" y="324"/>
                </a:cubicBezTo>
                <a:cubicBezTo>
                  <a:pt x="461" y="359"/>
                  <a:pt x="433" y="403"/>
                  <a:pt x="400" y="416"/>
                </a:cubicBezTo>
                <a:cubicBezTo>
                  <a:pt x="386" y="421"/>
                  <a:pt x="373" y="421"/>
                  <a:pt x="359" y="415"/>
                </a:cubicBezTo>
                <a:cubicBezTo>
                  <a:pt x="359" y="415"/>
                  <a:pt x="359" y="414"/>
                  <a:pt x="359" y="413"/>
                </a:cubicBezTo>
                <a:close/>
                <a:moveTo>
                  <a:pt x="396" y="162"/>
                </a:moveTo>
                <a:lnTo>
                  <a:pt x="396" y="162"/>
                </a:lnTo>
                <a:cubicBezTo>
                  <a:pt x="405" y="133"/>
                  <a:pt x="434" y="105"/>
                  <a:pt x="481" y="81"/>
                </a:cubicBezTo>
                <a:cubicBezTo>
                  <a:pt x="476" y="120"/>
                  <a:pt x="464" y="170"/>
                  <a:pt x="436" y="193"/>
                </a:cubicBezTo>
                <a:cubicBezTo>
                  <a:pt x="425" y="202"/>
                  <a:pt x="412" y="206"/>
                  <a:pt x="397" y="206"/>
                </a:cubicBezTo>
                <a:cubicBezTo>
                  <a:pt x="394" y="196"/>
                  <a:pt x="390" y="181"/>
                  <a:pt x="396" y="162"/>
                </a:cubicBezTo>
                <a:close/>
                <a:moveTo>
                  <a:pt x="859" y="1543"/>
                </a:moveTo>
                <a:lnTo>
                  <a:pt x="859" y="1543"/>
                </a:lnTo>
                <a:cubicBezTo>
                  <a:pt x="921" y="1409"/>
                  <a:pt x="823" y="1200"/>
                  <a:pt x="819" y="1191"/>
                </a:cubicBezTo>
                <a:lnTo>
                  <a:pt x="802" y="1156"/>
                </a:lnTo>
                <a:lnTo>
                  <a:pt x="775" y="1184"/>
                </a:lnTo>
                <a:cubicBezTo>
                  <a:pt x="665" y="1302"/>
                  <a:pt x="616" y="1409"/>
                  <a:pt x="629" y="1503"/>
                </a:cubicBezTo>
                <a:cubicBezTo>
                  <a:pt x="629" y="1504"/>
                  <a:pt x="629" y="1505"/>
                  <a:pt x="630" y="1506"/>
                </a:cubicBezTo>
                <a:cubicBezTo>
                  <a:pt x="582" y="1465"/>
                  <a:pt x="539" y="1419"/>
                  <a:pt x="502" y="1369"/>
                </a:cubicBezTo>
                <a:cubicBezTo>
                  <a:pt x="533" y="1362"/>
                  <a:pt x="560" y="1347"/>
                  <a:pt x="582" y="1323"/>
                </a:cubicBezTo>
                <a:cubicBezTo>
                  <a:pt x="669" y="1228"/>
                  <a:pt x="643" y="1030"/>
                  <a:pt x="642" y="1021"/>
                </a:cubicBezTo>
                <a:lnTo>
                  <a:pt x="637" y="983"/>
                </a:lnTo>
                <a:lnTo>
                  <a:pt x="603" y="1002"/>
                </a:lnTo>
                <a:cubicBezTo>
                  <a:pt x="491" y="1064"/>
                  <a:pt x="424" y="1132"/>
                  <a:pt x="403" y="1205"/>
                </a:cubicBezTo>
                <a:cubicBezTo>
                  <a:pt x="383" y="1163"/>
                  <a:pt x="367" y="1120"/>
                  <a:pt x="354" y="1076"/>
                </a:cubicBezTo>
                <a:cubicBezTo>
                  <a:pt x="388" y="1075"/>
                  <a:pt x="418" y="1064"/>
                  <a:pt x="443" y="1042"/>
                </a:cubicBezTo>
                <a:cubicBezTo>
                  <a:pt x="532" y="967"/>
                  <a:pt x="530" y="787"/>
                  <a:pt x="530" y="780"/>
                </a:cubicBezTo>
                <a:lnTo>
                  <a:pt x="529" y="740"/>
                </a:lnTo>
                <a:lnTo>
                  <a:pt x="493" y="755"/>
                </a:lnTo>
                <a:cubicBezTo>
                  <a:pt x="412" y="789"/>
                  <a:pt x="353" y="828"/>
                  <a:pt x="318" y="873"/>
                </a:cubicBezTo>
                <a:cubicBezTo>
                  <a:pt x="317" y="854"/>
                  <a:pt x="316" y="835"/>
                  <a:pt x="316" y="816"/>
                </a:cubicBezTo>
                <a:cubicBezTo>
                  <a:pt x="316" y="815"/>
                  <a:pt x="315" y="794"/>
                  <a:pt x="316" y="758"/>
                </a:cubicBezTo>
                <a:cubicBezTo>
                  <a:pt x="326" y="760"/>
                  <a:pt x="335" y="762"/>
                  <a:pt x="345" y="762"/>
                </a:cubicBezTo>
                <a:cubicBezTo>
                  <a:pt x="360" y="762"/>
                  <a:pt x="376" y="759"/>
                  <a:pt x="391" y="753"/>
                </a:cubicBezTo>
                <a:cubicBezTo>
                  <a:pt x="490" y="714"/>
                  <a:pt x="542" y="560"/>
                  <a:pt x="544" y="553"/>
                </a:cubicBezTo>
                <a:lnTo>
                  <a:pt x="556" y="516"/>
                </a:lnTo>
                <a:lnTo>
                  <a:pt x="517" y="518"/>
                </a:lnTo>
                <a:cubicBezTo>
                  <a:pt x="438" y="523"/>
                  <a:pt x="376" y="539"/>
                  <a:pt x="332" y="567"/>
                </a:cubicBezTo>
                <a:cubicBezTo>
                  <a:pt x="336" y="536"/>
                  <a:pt x="341" y="503"/>
                  <a:pt x="348" y="468"/>
                </a:cubicBezTo>
                <a:cubicBezTo>
                  <a:pt x="359" y="471"/>
                  <a:pt x="369" y="473"/>
                  <a:pt x="380" y="473"/>
                </a:cubicBezTo>
                <a:cubicBezTo>
                  <a:pt x="393" y="473"/>
                  <a:pt x="406" y="470"/>
                  <a:pt x="419" y="465"/>
                </a:cubicBezTo>
                <a:cubicBezTo>
                  <a:pt x="500" y="434"/>
                  <a:pt x="541" y="315"/>
                  <a:pt x="545" y="302"/>
                </a:cubicBezTo>
                <a:lnTo>
                  <a:pt x="558" y="264"/>
                </a:lnTo>
                <a:lnTo>
                  <a:pt x="519" y="267"/>
                </a:lnTo>
                <a:cubicBezTo>
                  <a:pt x="465" y="269"/>
                  <a:pt x="422" y="279"/>
                  <a:pt x="388" y="296"/>
                </a:cubicBezTo>
                <a:cubicBezTo>
                  <a:pt x="391" y="283"/>
                  <a:pt x="395" y="271"/>
                  <a:pt x="399" y="259"/>
                </a:cubicBezTo>
                <a:cubicBezTo>
                  <a:pt x="399" y="259"/>
                  <a:pt x="399" y="259"/>
                  <a:pt x="399" y="259"/>
                </a:cubicBezTo>
                <a:cubicBezTo>
                  <a:pt x="426" y="259"/>
                  <a:pt x="450" y="250"/>
                  <a:pt x="470" y="234"/>
                </a:cubicBezTo>
                <a:cubicBezTo>
                  <a:pt x="537" y="178"/>
                  <a:pt x="538" y="52"/>
                  <a:pt x="537" y="38"/>
                </a:cubicBezTo>
                <a:lnTo>
                  <a:pt x="537" y="0"/>
                </a:lnTo>
                <a:lnTo>
                  <a:pt x="501" y="13"/>
                </a:lnTo>
                <a:cubicBezTo>
                  <a:pt x="414" y="48"/>
                  <a:pt x="362" y="93"/>
                  <a:pt x="345" y="147"/>
                </a:cubicBezTo>
                <a:cubicBezTo>
                  <a:pt x="333" y="184"/>
                  <a:pt x="343" y="216"/>
                  <a:pt x="351" y="233"/>
                </a:cubicBezTo>
                <a:cubicBezTo>
                  <a:pt x="343" y="258"/>
                  <a:pt x="336" y="282"/>
                  <a:pt x="329" y="307"/>
                </a:cubicBezTo>
                <a:cubicBezTo>
                  <a:pt x="283" y="252"/>
                  <a:pt x="201" y="223"/>
                  <a:pt x="190" y="220"/>
                </a:cubicBezTo>
                <a:lnTo>
                  <a:pt x="152" y="207"/>
                </a:lnTo>
                <a:lnTo>
                  <a:pt x="155" y="246"/>
                </a:lnTo>
                <a:cubicBezTo>
                  <a:pt x="160" y="340"/>
                  <a:pt x="185" y="404"/>
                  <a:pt x="231" y="437"/>
                </a:cubicBezTo>
                <a:cubicBezTo>
                  <a:pt x="254" y="453"/>
                  <a:pt x="277" y="458"/>
                  <a:pt x="295" y="459"/>
                </a:cubicBezTo>
                <a:cubicBezTo>
                  <a:pt x="288" y="497"/>
                  <a:pt x="282" y="534"/>
                  <a:pt x="278" y="567"/>
                </a:cubicBezTo>
                <a:cubicBezTo>
                  <a:pt x="220" y="498"/>
                  <a:pt x="112" y="462"/>
                  <a:pt x="106" y="460"/>
                </a:cubicBezTo>
                <a:lnTo>
                  <a:pt x="69" y="448"/>
                </a:lnTo>
                <a:lnTo>
                  <a:pt x="71" y="487"/>
                </a:lnTo>
                <a:cubicBezTo>
                  <a:pt x="77" y="601"/>
                  <a:pt x="109" y="678"/>
                  <a:pt x="164" y="718"/>
                </a:cubicBezTo>
                <a:cubicBezTo>
                  <a:pt x="194" y="740"/>
                  <a:pt x="226" y="745"/>
                  <a:pt x="248" y="745"/>
                </a:cubicBezTo>
                <a:cubicBezTo>
                  <a:pt x="254" y="745"/>
                  <a:pt x="259" y="745"/>
                  <a:pt x="263" y="744"/>
                </a:cubicBezTo>
                <a:cubicBezTo>
                  <a:pt x="262" y="788"/>
                  <a:pt x="263" y="814"/>
                  <a:pt x="263" y="817"/>
                </a:cubicBezTo>
                <a:cubicBezTo>
                  <a:pt x="263" y="842"/>
                  <a:pt x="264" y="867"/>
                  <a:pt x="266" y="892"/>
                </a:cubicBezTo>
                <a:cubicBezTo>
                  <a:pt x="180" y="835"/>
                  <a:pt x="45" y="836"/>
                  <a:pt x="39" y="836"/>
                </a:cubicBezTo>
                <a:lnTo>
                  <a:pt x="0" y="837"/>
                </a:lnTo>
                <a:lnTo>
                  <a:pt x="14" y="873"/>
                </a:lnTo>
                <a:cubicBezTo>
                  <a:pt x="62" y="990"/>
                  <a:pt x="123" y="1059"/>
                  <a:pt x="194" y="1080"/>
                </a:cubicBezTo>
                <a:cubicBezTo>
                  <a:pt x="210" y="1085"/>
                  <a:pt x="225" y="1087"/>
                  <a:pt x="238" y="1087"/>
                </a:cubicBezTo>
                <a:cubicBezTo>
                  <a:pt x="263" y="1087"/>
                  <a:pt x="283" y="1081"/>
                  <a:pt x="298" y="1075"/>
                </a:cubicBezTo>
                <a:cubicBezTo>
                  <a:pt x="311" y="1124"/>
                  <a:pt x="329" y="1171"/>
                  <a:pt x="349" y="1217"/>
                </a:cubicBezTo>
                <a:cubicBezTo>
                  <a:pt x="238" y="1186"/>
                  <a:pt x="91" y="1242"/>
                  <a:pt x="84" y="1245"/>
                </a:cubicBezTo>
                <a:lnTo>
                  <a:pt x="47" y="1259"/>
                </a:lnTo>
                <a:lnTo>
                  <a:pt x="74" y="1288"/>
                </a:lnTo>
                <a:cubicBezTo>
                  <a:pt x="164" y="1386"/>
                  <a:pt x="250" y="1436"/>
                  <a:pt x="329" y="1436"/>
                </a:cubicBezTo>
                <a:cubicBezTo>
                  <a:pt x="333" y="1436"/>
                  <a:pt x="337" y="1436"/>
                  <a:pt x="341" y="1435"/>
                </a:cubicBezTo>
                <a:cubicBezTo>
                  <a:pt x="394" y="1432"/>
                  <a:pt x="430" y="1406"/>
                  <a:pt x="449" y="1388"/>
                </a:cubicBezTo>
                <a:cubicBezTo>
                  <a:pt x="474" y="1422"/>
                  <a:pt x="501" y="1455"/>
                  <a:pt x="531" y="1485"/>
                </a:cubicBezTo>
                <a:cubicBezTo>
                  <a:pt x="410" y="1482"/>
                  <a:pt x="281" y="1543"/>
                  <a:pt x="274" y="1546"/>
                </a:cubicBezTo>
                <a:lnTo>
                  <a:pt x="239" y="1563"/>
                </a:lnTo>
                <a:lnTo>
                  <a:pt x="267" y="1590"/>
                </a:lnTo>
                <a:cubicBezTo>
                  <a:pt x="372" y="1688"/>
                  <a:pt x="469" y="1738"/>
                  <a:pt x="555" y="1738"/>
                </a:cubicBezTo>
                <a:cubicBezTo>
                  <a:pt x="566" y="1738"/>
                  <a:pt x="576" y="1737"/>
                  <a:pt x="586" y="1736"/>
                </a:cubicBezTo>
                <a:cubicBezTo>
                  <a:pt x="677" y="1723"/>
                  <a:pt x="720" y="1654"/>
                  <a:pt x="721" y="1651"/>
                </a:cubicBezTo>
                <a:lnTo>
                  <a:pt x="725" y="1644"/>
                </a:lnTo>
                <a:lnTo>
                  <a:pt x="727" y="1643"/>
                </a:lnTo>
                <a:cubicBezTo>
                  <a:pt x="808" y="1693"/>
                  <a:pt x="898" y="1730"/>
                  <a:pt x="994" y="1755"/>
                </a:cubicBezTo>
                <a:lnTo>
                  <a:pt x="1007" y="1703"/>
                </a:lnTo>
                <a:cubicBezTo>
                  <a:pt x="930" y="1684"/>
                  <a:pt x="858" y="1655"/>
                  <a:pt x="791" y="1618"/>
                </a:cubicBezTo>
                <a:cubicBezTo>
                  <a:pt x="821" y="1600"/>
                  <a:pt x="844" y="1575"/>
                  <a:pt x="859" y="1543"/>
                </a:cubicBezTo>
                <a:close/>
                <a:moveTo>
                  <a:pt x="2155" y="365"/>
                </a:moveTo>
                <a:lnTo>
                  <a:pt x="2155" y="365"/>
                </a:lnTo>
                <a:cubicBezTo>
                  <a:pt x="2168" y="332"/>
                  <a:pt x="2212" y="304"/>
                  <a:pt x="2247" y="287"/>
                </a:cubicBezTo>
                <a:cubicBezTo>
                  <a:pt x="2239" y="338"/>
                  <a:pt x="2222" y="375"/>
                  <a:pt x="2198" y="393"/>
                </a:cubicBezTo>
                <a:cubicBezTo>
                  <a:pt x="2182" y="405"/>
                  <a:pt x="2166" y="407"/>
                  <a:pt x="2156" y="406"/>
                </a:cubicBezTo>
                <a:cubicBezTo>
                  <a:pt x="2150" y="392"/>
                  <a:pt x="2150" y="379"/>
                  <a:pt x="2155" y="365"/>
                </a:cubicBezTo>
                <a:close/>
                <a:moveTo>
                  <a:pt x="2126" y="993"/>
                </a:moveTo>
                <a:lnTo>
                  <a:pt x="2126" y="993"/>
                </a:lnTo>
                <a:cubicBezTo>
                  <a:pt x="2126" y="994"/>
                  <a:pt x="2125" y="995"/>
                  <a:pt x="2125" y="995"/>
                </a:cubicBezTo>
                <a:cubicBezTo>
                  <a:pt x="2125" y="995"/>
                  <a:pt x="2125" y="995"/>
                  <a:pt x="2125" y="995"/>
                </a:cubicBezTo>
                <a:cubicBezTo>
                  <a:pt x="2125" y="998"/>
                  <a:pt x="2124" y="1001"/>
                  <a:pt x="2124" y="1004"/>
                </a:cubicBezTo>
                <a:cubicBezTo>
                  <a:pt x="2122" y="1011"/>
                  <a:pt x="2120" y="1018"/>
                  <a:pt x="2118" y="1022"/>
                </a:cubicBezTo>
                <a:cubicBezTo>
                  <a:pt x="2091" y="1024"/>
                  <a:pt x="2069" y="1018"/>
                  <a:pt x="2050" y="1002"/>
                </a:cubicBezTo>
                <a:cubicBezTo>
                  <a:pt x="2006" y="964"/>
                  <a:pt x="1989" y="879"/>
                  <a:pt x="1984" y="822"/>
                </a:cubicBezTo>
                <a:cubicBezTo>
                  <a:pt x="2060" y="859"/>
                  <a:pt x="2108" y="903"/>
                  <a:pt x="2122" y="949"/>
                </a:cubicBezTo>
                <a:cubicBezTo>
                  <a:pt x="2127" y="966"/>
                  <a:pt x="2127" y="981"/>
                  <a:pt x="2126" y="993"/>
                </a:cubicBezTo>
                <a:close/>
                <a:moveTo>
                  <a:pt x="2317" y="1282"/>
                </a:moveTo>
                <a:lnTo>
                  <a:pt x="2317" y="1282"/>
                </a:lnTo>
                <a:cubicBezTo>
                  <a:pt x="2246" y="1351"/>
                  <a:pt x="2180" y="1385"/>
                  <a:pt x="2123" y="1382"/>
                </a:cubicBezTo>
                <a:cubicBezTo>
                  <a:pt x="2082" y="1380"/>
                  <a:pt x="2056" y="1359"/>
                  <a:pt x="2044" y="1347"/>
                </a:cubicBezTo>
                <a:cubicBezTo>
                  <a:pt x="2046" y="1339"/>
                  <a:pt x="2049" y="1332"/>
                  <a:pt x="2052" y="1326"/>
                </a:cubicBezTo>
                <a:cubicBezTo>
                  <a:pt x="2056" y="1319"/>
                  <a:pt x="2060" y="1313"/>
                  <a:pt x="2064" y="1306"/>
                </a:cubicBezTo>
                <a:cubicBezTo>
                  <a:pt x="2072" y="1296"/>
                  <a:pt x="2082" y="1287"/>
                  <a:pt x="2094" y="1280"/>
                </a:cubicBezTo>
                <a:cubicBezTo>
                  <a:pt x="2158" y="1245"/>
                  <a:pt x="2261" y="1266"/>
                  <a:pt x="2317" y="1282"/>
                </a:cubicBezTo>
                <a:close/>
                <a:moveTo>
                  <a:pt x="1997" y="1313"/>
                </a:moveTo>
                <a:lnTo>
                  <a:pt x="1997" y="1313"/>
                </a:lnTo>
                <a:cubicBezTo>
                  <a:pt x="1995" y="1315"/>
                  <a:pt x="1994" y="1318"/>
                  <a:pt x="1993" y="1320"/>
                </a:cubicBezTo>
                <a:cubicBezTo>
                  <a:pt x="1961" y="1319"/>
                  <a:pt x="1936" y="1308"/>
                  <a:pt x="1917" y="1287"/>
                </a:cubicBezTo>
                <a:cubicBezTo>
                  <a:pt x="1867" y="1233"/>
                  <a:pt x="1864" y="1128"/>
                  <a:pt x="1867" y="1070"/>
                </a:cubicBezTo>
                <a:cubicBezTo>
                  <a:pt x="1950" y="1123"/>
                  <a:pt x="1999" y="1179"/>
                  <a:pt x="2009" y="1235"/>
                </a:cubicBezTo>
                <a:cubicBezTo>
                  <a:pt x="2015" y="1270"/>
                  <a:pt x="2005" y="1297"/>
                  <a:pt x="1997" y="1313"/>
                </a:cubicBezTo>
                <a:close/>
                <a:moveTo>
                  <a:pt x="2125" y="1578"/>
                </a:moveTo>
                <a:lnTo>
                  <a:pt x="2125" y="1578"/>
                </a:lnTo>
                <a:cubicBezTo>
                  <a:pt x="2033" y="1656"/>
                  <a:pt x="1950" y="1692"/>
                  <a:pt x="1882" y="1683"/>
                </a:cubicBezTo>
                <a:cubicBezTo>
                  <a:pt x="1832" y="1676"/>
                  <a:pt x="1802" y="1647"/>
                  <a:pt x="1790" y="1632"/>
                </a:cubicBezTo>
                <a:cubicBezTo>
                  <a:pt x="1795" y="1615"/>
                  <a:pt x="1803" y="1601"/>
                  <a:pt x="1813" y="1588"/>
                </a:cubicBezTo>
                <a:cubicBezTo>
                  <a:pt x="1827" y="1578"/>
                  <a:pt x="1841" y="1567"/>
                  <a:pt x="1855" y="1555"/>
                </a:cubicBezTo>
                <a:cubicBezTo>
                  <a:pt x="1855" y="1555"/>
                  <a:pt x="1856" y="1555"/>
                  <a:pt x="1856" y="1554"/>
                </a:cubicBezTo>
                <a:cubicBezTo>
                  <a:pt x="1937" y="1516"/>
                  <a:pt x="2062" y="1555"/>
                  <a:pt x="2125" y="1578"/>
                </a:cubicBezTo>
                <a:close/>
                <a:moveTo>
                  <a:pt x="1777" y="1494"/>
                </a:moveTo>
                <a:lnTo>
                  <a:pt x="1777" y="1494"/>
                </a:lnTo>
                <a:cubicBezTo>
                  <a:pt x="1772" y="1535"/>
                  <a:pt x="1752" y="1562"/>
                  <a:pt x="1737" y="1577"/>
                </a:cubicBezTo>
                <a:cubicBezTo>
                  <a:pt x="1732" y="1580"/>
                  <a:pt x="1728" y="1583"/>
                  <a:pt x="1724" y="1586"/>
                </a:cubicBezTo>
                <a:cubicBezTo>
                  <a:pt x="1688" y="1573"/>
                  <a:pt x="1663" y="1552"/>
                  <a:pt x="1649" y="1520"/>
                </a:cubicBezTo>
                <a:cubicBezTo>
                  <a:pt x="1611" y="1439"/>
                  <a:pt x="1649" y="1314"/>
                  <a:pt x="1673" y="1252"/>
                </a:cubicBezTo>
                <a:cubicBezTo>
                  <a:pt x="1750" y="1343"/>
                  <a:pt x="1787" y="1427"/>
                  <a:pt x="1777" y="1494"/>
                </a:cubicBezTo>
                <a:close/>
                <a:moveTo>
                  <a:pt x="2087" y="703"/>
                </a:moveTo>
                <a:lnTo>
                  <a:pt x="2087" y="703"/>
                </a:lnTo>
                <a:cubicBezTo>
                  <a:pt x="2041" y="685"/>
                  <a:pt x="2003" y="622"/>
                  <a:pt x="1981" y="575"/>
                </a:cubicBezTo>
                <a:cubicBezTo>
                  <a:pt x="2054" y="585"/>
                  <a:pt x="2104" y="607"/>
                  <a:pt x="2129" y="641"/>
                </a:cubicBezTo>
                <a:cubicBezTo>
                  <a:pt x="2132" y="645"/>
                  <a:pt x="2134" y="648"/>
                  <a:pt x="2136" y="652"/>
                </a:cubicBezTo>
                <a:cubicBezTo>
                  <a:pt x="2138" y="671"/>
                  <a:pt x="2139" y="688"/>
                  <a:pt x="2140" y="704"/>
                </a:cubicBezTo>
                <a:cubicBezTo>
                  <a:pt x="2122" y="710"/>
                  <a:pt x="2105" y="710"/>
                  <a:pt x="2087" y="703"/>
                </a:cubicBezTo>
                <a:close/>
                <a:moveTo>
                  <a:pt x="2059" y="416"/>
                </a:moveTo>
                <a:lnTo>
                  <a:pt x="2059" y="416"/>
                </a:lnTo>
                <a:cubicBezTo>
                  <a:pt x="2026" y="403"/>
                  <a:pt x="1998" y="359"/>
                  <a:pt x="1981" y="324"/>
                </a:cubicBezTo>
                <a:cubicBezTo>
                  <a:pt x="2032" y="332"/>
                  <a:pt x="2069" y="349"/>
                  <a:pt x="2087" y="373"/>
                </a:cubicBezTo>
                <a:cubicBezTo>
                  <a:pt x="2090" y="378"/>
                  <a:pt x="2093" y="382"/>
                  <a:pt x="2095" y="387"/>
                </a:cubicBezTo>
                <a:cubicBezTo>
                  <a:pt x="2097" y="395"/>
                  <a:pt x="2099" y="404"/>
                  <a:pt x="2100" y="413"/>
                </a:cubicBezTo>
                <a:cubicBezTo>
                  <a:pt x="2100" y="414"/>
                  <a:pt x="2101" y="415"/>
                  <a:pt x="2100" y="415"/>
                </a:cubicBezTo>
                <a:cubicBezTo>
                  <a:pt x="2086" y="421"/>
                  <a:pt x="2073" y="421"/>
                  <a:pt x="2059" y="416"/>
                </a:cubicBezTo>
                <a:close/>
                <a:moveTo>
                  <a:pt x="2062" y="206"/>
                </a:moveTo>
                <a:lnTo>
                  <a:pt x="2062" y="206"/>
                </a:lnTo>
                <a:cubicBezTo>
                  <a:pt x="2047" y="206"/>
                  <a:pt x="2034" y="202"/>
                  <a:pt x="2023" y="193"/>
                </a:cubicBezTo>
                <a:cubicBezTo>
                  <a:pt x="1995" y="170"/>
                  <a:pt x="1983" y="120"/>
                  <a:pt x="1978" y="81"/>
                </a:cubicBezTo>
                <a:cubicBezTo>
                  <a:pt x="2024" y="105"/>
                  <a:pt x="2053" y="132"/>
                  <a:pt x="2063" y="161"/>
                </a:cubicBezTo>
                <a:cubicBezTo>
                  <a:pt x="2069" y="180"/>
                  <a:pt x="2066" y="196"/>
                  <a:pt x="2062" y="206"/>
                </a:cubicBezTo>
                <a:close/>
                <a:moveTo>
                  <a:pt x="2178" y="1003"/>
                </a:moveTo>
                <a:lnTo>
                  <a:pt x="2178" y="1003"/>
                </a:lnTo>
                <a:cubicBezTo>
                  <a:pt x="2179" y="999"/>
                  <a:pt x="2180" y="995"/>
                  <a:pt x="2181" y="990"/>
                </a:cubicBezTo>
                <a:cubicBezTo>
                  <a:pt x="2184" y="978"/>
                  <a:pt x="2190" y="967"/>
                  <a:pt x="2198" y="957"/>
                </a:cubicBezTo>
                <a:cubicBezTo>
                  <a:pt x="2236" y="913"/>
                  <a:pt x="2321" y="896"/>
                  <a:pt x="2378" y="891"/>
                </a:cubicBezTo>
                <a:cubicBezTo>
                  <a:pt x="2341" y="968"/>
                  <a:pt x="2298" y="1015"/>
                  <a:pt x="2251" y="1029"/>
                </a:cubicBezTo>
                <a:cubicBezTo>
                  <a:pt x="2219" y="1039"/>
                  <a:pt x="2192" y="1031"/>
                  <a:pt x="2178" y="1025"/>
                </a:cubicBezTo>
                <a:cubicBezTo>
                  <a:pt x="2177" y="1017"/>
                  <a:pt x="2177" y="1010"/>
                  <a:pt x="2178" y="1003"/>
                </a:cubicBezTo>
                <a:close/>
                <a:moveTo>
                  <a:pt x="2203" y="632"/>
                </a:moveTo>
                <a:lnTo>
                  <a:pt x="2203" y="632"/>
                </a:lnTo>
                <a:cubicBezTo>
                  <a:pt x="2221" y="585"/>
                  <a:pt x="2284" y="547"/>
                  <a:pt x="2331" y="526"/>
                </a:cubicBezTo>
                <a:cubicBezTo>
                  <a:pt x="2322" y="598"/>
                  <a:pt x="2299" y="649"/>
                  <a:pt x="2265" y="674"/>
                </a:cubicBezTo>
                <a:cubicBezTo>
                  <a:pt x="2242" y="691"/>
                  <a:pt x="2218" y="693"/>
                  <a:pt x="2205" y="692"/>
                </a:cubicBezTo>
                <a:cubicBezTo>
                  <a:pt x="2196" y="671"/>
                  <a:pt x="2196" y="652"/>
                  <a:pt x="2203" y="632"/>
                </a:cubicBezTo>
                <a:close/>
                <a:moveTo>
                  <a:pt x="2221" y="1087"/>
                </a:moveTo>
                <a:lnTo>
                  <a:pt x="2221" y="1087"/>
                </a:lnTo>
                <a:cubicBezTo>
                  <a:pt x="2234" y="1087"/>
                  <a:pt x="2249" y="1085"/>
                  <a:pt x="2265" y="1080"/>
                </a:cubicBezTo>
                <a:cubicBezTo>
                  <a:pt x="2337" y="1059"/>
                  <a:pt x="2397" y="990"/>
                  <a:pt x="2445" y="873"/>
                </a:cubicBezTo>
                <a:lnTo>
                  <a:pt x="2460" y="837"/>
                </a:lnTo>
                <a:lnTo>
                  <a:pt x="2421" y="836"/>
                </a:lnTo>
                <a:cubicBezTo>
                  <a:pt x="2414" y="836"/>
                  <a:pt x="2279" y="835"/>
                  <a:pt x="2193" y="892"/>
                </a:cubicBezTo>
                <a:cubicBezTo>
                  <a:pt x="2195" y="867"/>
                  <a:pt x="2196" y="843"/>
                  <a:pt x="2196" y="818"/>
                </a:cubicBezTo>
                <a:cubicBezTo>
                  <a:pt x="2196" y="815"/>
                  <a:pt x="2197" y="788"/>
                  <a:pt x="2196" y="744"/>
                </a:cubicBezTo>
                <a:cubicBezTo>
                  <a:pt x="2200" y="745"/>
                  <a:pt x="2205" y="745"/>
                  <a:pt x="2211" y="745"/>
                </a:cubicBezTo>
                <a:cubicBezTo>
                  <a:pt x="2233" y="745"/>
                  <a:pt x="2265" y="740"/>
                  <a:pt x="2296" y="718"/>
                </a:cubicBezTo>
                <a:cubicBezTo>
                  <a:pt x="2351" y="678"/>
                  <a:pt x="2382" y="601"/>
                  <a:pt x="2388" y="487"/>
                </a:cubicBezTo>
                <a:lnTo>
                  <a:pt x="2390" y="448"/>
                </a:lnTo>
                <a:lnTo>
                  <a:pt x="2353" y="460"/>
                </a:lnTo>
                <a:cubicBezTo>
                  <a:pt x="2347" y="462"/>
                  <a:pt x="2239" y="498"/>
                  <a:pt x="2181" y="567"/>
                </a:cubicBezTo>
                <a:cubicBezTo>
                  <a:pt x="2177" y="534"/>
                  <a:pt x="2171" y="497"/>
                  <a:pt x="2164" y="459"/>
                </a:cubicBezTo>
                <a:cubicBezTo>
                  <a:pt x="2182" y="458"/>
                  <a:pt x="2206" y="453"/>
                  <a:pt x="2228" y="437"/>
                </a:cubicBezTo>
                <a:cubicBezTo>
                  <a:pt x="2274" y="404"/>
                  <a:pt x="2300" y="340"/>
                  <a:pt x="2305" y="246"/>
                </a:cubicBezTo>
                <a:lnTo>
                  <a:pt x="2307" y="207"/>
                </a:lnTo>
                <a:lnTo>
                  <a:pt x="2270" y="220"/>
                </a:lnTo>
                <a:cubicBezTo>
                  <a:pt x="2259" y="223"/>
                  <a:pt x="2176" y="252"/>
                  <a:pt x="2130" y="307"/>
                </a:cubicBezTo>
                <a:cubicBezTo>
                  <a:pt x="2123" y="282"/>
                  <a:pt x="2116" y="258"/>
                  <a:pt x="2108" y="233"/>
                </a:cubicBezTo>
                <a:cubicBezTo>
                  <a:pt x="2116" y="216"/>
                  <a:pt x="2126" y="184"/>
                  <a:pt x="2114" y="147"/>
                </a:cubicBezTo>
                <a:cubicBezTo>
                  <a:pt x="2098" y="93"/>
                  <a:pt x="2045" y="48"/>
                  <a:pt x="1958" y="13"/>
                </a:cubicBezTo>
                <a:lnTo>
                  <a:pt x="1922" y="0"/>
                </a:lnTo>
                <a:lnTo>
                  <a:pt x="1922" y="38"/>
                </a:lnTo>
                <a:cubicBezTo>
                  <a:pt x="1922" y="52"/>
                  <a:pt x="1923" y="178"/>
                  <a:pt x="1989" y="234"/>
                </a:cubicBezTo>
                <a:cubicBezTo>
                  <a:pt x="2009" y="250"/>
                  <a:pt x="2033" y="259"/>
                  <a:pt x="2060" y="259"/>
                </a:cubicBezTo>
                <a:cubicBezTo>
                  <a:pt x="2060" y="259"/>
                  <a:pt x="2060" y="259"/>
                  <a:pt x="2061" y="259"/>
                </a:cubicBezTo>
                <a:cubicBezTo>
                  <a:pt x="2064" y="271"/>
                  <a:pt x="2068" y="283"/>
                  <a:pt x="2071" y="296"/>
                </a:cubicBezTo>
                <a:cubicBezTo>
                  <a:pt x="2038" y="279"/>
                  <a:pt x="1994" y="269"/>
                  <a:pt x="1941" y="267"/>
                </a:cubicBezTo>
                <a:lnTo>
                  <a:pt x="1902" y="264"/>
                </a:lnTo>
                <a:lnTo>
                  <a:pt x="1914" y="302"/>
                </a:lnTo>
                <a:cubicBezTo>
                  <a:pt x="1918" y="315"/>
                  <a:pt x="1960" y="434"/>
                  <a:pt x="2040" y="465"/>
                </a:cubicBezTo>
                <a:cubicBezTo>
                  <a:pt x="2053" y="470"/>
                  <a:pt x="2066" y="473"/>
                  <a:pt x="2079" y="473"/>
                </a:cubicBezTo>
                <a:cubicBezTo>
                  <a:pt x="2090" y="473"/>
                  <a:pt x="2101" y="471"/>
                  <a:pt x="2111" y="468"/>
                </a:cubicBezTo>
                <a:cubicBezTo>
                  <a:pt x="2118" y="503"/>
                  <a:pt x="2123" y="536"/>
                  <a:pt x="2127" y="567"/>
                </a:cubicBezTo>
                <a:cubicBezTo>
                  <a:pt x="2083" y="539"/>
                  <a:pt x="2021" y="523"/>
                  <a:pt x="1942" y="518"/>
                </a:cubicBezTo>
                <a:lnTo>
                  <a:pt x="1903" y="516"/>
                </a:lnTo>
                <a:lnTo>
                  <a:pt x="1915" y="553"/>
                </a:lnTo>
                <a:cubicBezTo>
                  <a:pt x="1917" y="560"/>
                  <a:pt x="1969" y="714"/>
                  <a:pt x="2068" y="753"/>
                </a:cubicBezTo>
                <a:cubicBezTo>
                  <a:pt x="2083" y="759"/>
                  <a:pt x="2099" y="762"/>
                  <a:pt x="2114" y="762"/>
                </a:cubicBezTo>
                <a:cubicBezTo>
                  <a:pt x="2124" y="762"/>
                  <a:pt x="2133" y="760"/>
                  <a:pt x="2143" y="758"/>
                </a:cubicBezTo>
                <a:cubicBezTo>
                  <a:pt x="2144" y="795"/>
                  <a:pt x="2143" y="816"/>
                  <a:pt x="2143" y="817"/>
                </a:cubicBezTo>
                <a:cubicBezTo>
                  <a:pt x="2143" y="836"/>
                  <a:pt x="2142" y="855"/>
                  <a:pt x="2141" y="873"/>
                </a:cubicBezTo>
                <a:cubicBezTo>
                  <a:pt x="2106" y="828"/>
                  <a:pt x="2047" y="789"/>
                  <a:pt x="1966" y="755"/>
                </a:cubicBezTo>
                <a:lnTo>
                  <a:pt x="1930" y="740"/>
                </a:lnTo>
                <a:lnTo>
                  <a:pt x="1929" y="780"/>
                </a:lnTo>
                <a:cubicBezTo>
                  <a:pt x="1929" y="787"/>
                  <a:pt x="1927" y="967"/>
                  <a:pt x="2016" y="1042"/>
                </a:cubicBezTo>
                <a:cubicBezTo>
                  <a:pt x="2041" y="1064"/>
                  <a:pt x="2071" y="1075"/>
                  <a:pt x="2106" y="1076"/>
                </a:cubicBezTo>
                <a:cubicBezTo>
                  <a:pt x="2092" y="1120"/>
                  <a:pt x="2076" y="1164"/>
                  <a:pt x="2057" y="1205"/>
                </a:cubicBezTo>
                <a:cubicBezTo>
                  <a:pt x="2035" y="1132"/>
                  <a:pt x="1968" y="1064"/>
                  <a:pt x="1857" y="1002"/>
                </a:cubicBezTo>
                <a:lnTo>
                  <a:pt x="1822" y="983"/>
                </a:lnTo>
                <a:lnTo>
                  <a:pt x="1817" y="1021"/>
                </a:lnTo>
                <a:cubicBezTo>
                  <a:pt x="1816" y="1030"/>
                  <a:pt x="1790" y="1228"/>
                  <a:pt x="1877" y="1323"/>
                </a:cubicBezTo>
                <a:cubicBezTo>
                  <a:pt x="1899" y="1347"/>
                  <a:pt x="1926" y="1362"/>
                  <a:pt x="1958" y="1369"/>
                </a:cubicBezTo>
                <a:cubicBezTo>
                  <a:pt x="1920" y="1419"/>
                  <a:pt x="1877" y="1465"/>
                  <a:pt x="1830" y="1506"/>
                </a:cubicBezTo>
                <a:cubicBezTo>
                  <a:pt x="1830" y="1505"/>
                  <a:pt x="1830" y="1504"/>
                  <a:pt x="1830" y="1503"/>
                </a:cubicBezTo>
                <a:cubicBezTo>
                  <a:pt x="1843" y="1409"/>
                  <a:pt x="1794" y="1302"/>
                  <a:pt x="1684" y="1184"/>
                </a:cubicBezTo>
                <a:lnTo>
                  <a:pt x="1657" y="1156"/>
                </a:lnTo>
                <a:lnTo>
                  <a:pt x="1640" y="1191"/>
                </a:lnTo>
                <a:cubicBezTo>
                  <a:pt x="1636" y="1200"/>
                  <a:pt x="1538" y="1409"/>
                  <a:pt x="1600" y="1543"/>
                </a:cubicBezTo>
                <a:cubicBezTo>
                  <a:pt x="1615" y="1575"/>
                  <a:pt x="1638" y="1600"/>
                  <a:pt x="1668" y="1618"/>
                </a:cubicBezTo>
                <a:cubicBezTo>
                  <a:pt x="1602" y="1655"/>
                  <a:pt x="1529" y="1684"/>
                  <a:pt x="1453" y="1703"/>
                </a:cubicBezTo>
                <a:lnTo>
                  <a:pt x="1466" y="1755"/>
                </a:lnTo>
                <a:cubicBezTo>
                  <a:pt x="1561" y="1730"/>
                  <a:pt x="1651" y="1693"/>
                  <a:pt x="1732" y="1643"/>
                </a:cubicBezTo>
                <a:lnTo>
                  <a:pt x="1734" y="1644"/>
                </a:lnTo>
                <a:lnTo>
                  <a:pt x="1738" y="1651"/>
                </a:lnTo>
                <a:cubicBezTo>
                  <a:pt x="1739" y="1654"/>
                  <a:pt x="1782" y="1723"/>
                  <a:pt x="1873" y="1736"/>
                </a:cubicBezTo>
                <a:cubicBezTo>
                  <a:pt x="1883" y="1737"/>
                  <a:pt x="1893" y="1738"/>
                  <a:pt x="1904" y="1738"/>
                </a:cubicBezTo>
                <a:cubicBezTo>
                  <a:pt x="1990" y="1738"/>
                  <a:pt x="2087" y="1688"/>
                  <a:pt x="2192" y="1590"/>
                </a:cubicBezTo>
                <a:lnTo>
                  <a:pt x="2221" y="1563"/>
                </a:lnTo>
                <a:lnTo>
                  <a:pt x="2185" y="1546"/>
                </a:lnTo>
                <a:cubicBezTo>
                  <a:pt x="2178" y="1543"/>
                  <a:pt x="2049" y="1482"/>
                  <a:pt x="1928" y="1485"/>
                </a:cubicBezTo>
                <a:cubicBezTo>
                  <a:pt x="1958" y="1455"/>
                  <a:pt x="1985" y="1422"/>
                  <a:pt x="2010" y="1388"/>
                </a:cubicBezTo>
                <a:cubicBezTo>
                  <a:pt x="2029" y="1406"/>
                  <a:pt x="2065" y="1432"/>
                  <a:pt x="2119" y="1435"/>
                </a:cubicBezTo>
                <a:cubicBezTo>
                  <a:pt x="2123" y="1436"/>
                  <a:pt x="2127" y="1436"/>
                  <a:pt x="2131" y="1436"/>
                </a:cubicBezTo>
                <a:cubicBezTo>
                  <a:pt x="2210" y="1436"/>
                  <a:pt x="2295" y="1386"/>
                  <a:pt x="2385" y="1288"/>
                </a:cubicBezTo>
                <a:lnTo>
                  <a:pt x="2412" y="1259"/>
                </a:lnTo>
                <a:lnTo>
                  <a:pt x="2375" y="1245"/>
                </a:lnTo>
                <a:cubicBezTo>
                  <a:pt x="2368" y="1242"/>
                  <a:pt x="2222" y="1187"/>
                  <a:pt x="2110" y="1217"/>
                </a:cubicBezTo>
                <a:cubicBezTo>
                  <a:pt x="2131" y="1171"/>
                  <a:pt x="2148" y="1124"/>
                  <a:pt x="2161" y="1075"/>
                </a:cubicBezTo>
                <a:cubicBezTo>
                  <a:pt x="2176" y="1081"/>
                  <a:pt x="2196" y="1087"/>
                  <a:pt x="2221" y="1087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3ECA292-6A12-4406-63D4-D51674AAB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93520" y="4638671"/>
            <a:ext cx="288000" cy="288000"/>
          </a:xfrm>
          <a:prstGeom prst="ellipse">
            <a:avLst/>
          </a:prstGeom>
          <a:solidFill>
            <a:schemeClr val="accent6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AF5B97C-D108-0D4E-C3D7-A2FB407D0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28748" y="4637040"/>
            <a:ext cx="288000" cy="288000"/>
          </a:xfrm>
          <a:prstGeom prst="ellipse">
            <a:avLst/>
          </a:prstGeom>
          <a:solidFill>
            <a:schemeClr val="accent6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B8DF80E4-FFAF-F9BA-5C9B-7C24C70D8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97533" y="5643733"/>
            <a:ext cx="265814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1000" dirty="0">
                <a:effectLst/>
                <a:latin typeface="KBH"/>
                <a:ea typeface="Calibri" panose="020F0502020204030204" pitchFamily="34" charset="0"/>
                <a:cs typeface="Times New Roman"/>
              </a:rPr>
              <a:t>*inden for</a:t>
            </a:r>
            <a:r>
              <a:rPr lang="da-DK" sz="1000" dirty="0">
                <a:latin typeface="KBH"/>
                <a:ea typeface="Calibri" panose="020F0502020204030204" pitchFamily="34" charset="0"/>
                <a:cs typeface="Times New Roman"/>
              </a:rPr>
              <a:t> den senest</a:t>
            </a:r>
            <a:r>
              <a:rPr lang="da-DK" sz="1000" dirty="0">
                <a:effectLst/>
                <a:latin typeface="KBH"/>
                <a:ea typeface="Calibri" panose="020F0502020204030204" pitchFamily="34" charset="0"/>
                <a:cs typeface="Times New Roman"/>
              </a:rPr>
              <a:t> </a:t>
            </a:r>
            <a:r>
              <a:rPr lang="da-DK" sz="1000" dirty="0">
                <a:latin typeface="KBH"/>
                <a:ea typeface="Calibri" panose="020F0502020204030204" pitchFamily="34" charset="0"/>
                <a:cs typeface="Times New Roman"/>
              </a:rPr>
              <a:t>godkendte gevinstrealiseringsperiode</a:t>
            </a:r>
            <a:endParaRPr lang="da-DK" sz="1000" dirty="0">
              <a:latin typeface="KBH"/>
              <a:cs typeface="Times New Roman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03949225-8A2C-E18F-3D20-11DDC4B70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97533" y="2926168"/>
            <a:ext cx="265814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1000" dirty="0">
                <a:effectLst/>
                <a:latin typeface="KBH"/>
                <a:ea typeface="Calibri" panose="020F0502020204030204" pitchFamily="34" charset="0"/>
                <a:cs typeface="Times New Roman"/>
              </a:rPr>
              <a:t>*inden for</a:t>
            </a:r>
            <a:r>
              <a:rPr lang="da-DK" sz="1000" dirty="0">
                <a:latin typeface="KBH"/>
                <a:ea typeface="Calibri" panose="020F0502020204030204" pitchFamily="34" charset="0"/>
                <a:cs typeface="Times New Roman"/>
              </a:rPr>
              <a:t> den senest</a:t>
            </a:r>
            <a:r>
              <a:rPr lang="da-DK" sz="1000" dirty="0">
                <a:effectLst/>
                <a:latin typeface="KBH"/>
                <a:ea typeface="Calibri" panose="020F0502020204030204" pitchFamily="34" charset="0"/>
                <a:cs typeface="Times New Roman"/>
              </a:rPr>
              <a:t> </a:t>
            </a:r>
            <a:r>
              <a:rPr lang="da-DK" sz="1000" dirty="0">
                <a:latin typeface="KBH"/>
                <a:ea typeface="Calibri" panose="020F0502020204030204" pitchFamily="34" charset="0"/>
                <a:cs typeface="Times New Roman"/>
              </a:rPr>
              <a:t>godkendte gevinstrealiseringsperiode</a:t>
            </a:r>
            <a:endParaRPr lang="da-DK" sz="1000" dirty="0">
              <a:latin typeface="KBH"/>
              <a:cs typeface="Times New Roman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699C2DC1-BE93-A474-3FAE-A837C00AF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51672" y="1071293"/>
            <a:ext cx="28873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0" i="0" dirty="0">
                <a:solidFill>
                  <a:schemeClr val="bg1"/>
                </a:solidFill>
                <a:latin typeface="KBH Medium" panose="00000600000000000000" pitchFamily="2" charset="0"/>
              </a:rPr>
              <a:t>Kriterier for statusangivelse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D7296D69-9161-2402-5AA7-60C69BC06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51672" y="3790071"/>
            <a:ext cx="28873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0" i="0" dirty="0">
                <a:solidFill>
                  <a:schemeClr val="bg1"/>
                </a:solidFill>
                <a:latin typeface="KBH Medium" panose="00000600000000000000" pitchFamily="2" charset="0"/>
              </a:rPr>
              <a:t>Kriterier for statusangivelse</a:t>
            </a:r>
          </a:p>
        </p:txBody>
      </p:sp>
      <p:graphicFrame>
        <p:nvGraphicFramePr>
          <p:cNvPr id="18" name="Tabel 17" descr="Baggrund for status&#10;">
            <a:extLst>
              <a:ext uri="{FF2B5EF4-FFF2-40B4-BE49-F238E27FC236}">
                <a16:creationId xmlns:a16="http://schemas.microsoft.com/office/drawing/2014/main" id="{2EBA5F93-7E55-F9AA-1BE8-502C8F1B2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477640"/>
              </p:ext>
            </p:extLst>
          </p:nvPr>
        </p:nvGraphicFramePr>
        <p:xfrm>
          <a:off x="550862" y="5457420"/>
          <a:ext cx="7919370" cy="586423"/>
        </p:xfrm>
        <a:graphic>
          <a:graphicData uri="http://schemas.openxmlformats.org/drawingml/2006/table">
            <a:tbl>
              <a:tblPr/>
              <a:tblGrid>
                <a:gridCol w="2058523">
                  <a:extLst>
                    <a:ext uri="{9D8B030D-6E8A-4147-A177-3AD203B41FA5}">
                      <a16:colId xmlns:a16="http://schemas.microsoft.com/office/drawing/2014/main" val="3330243056"/>
                    </a:ext>
                  </a:extLst>
                </a:gridCol>
                <a:gridCol w="5860847">
                  <a:extLst>
                    <a:ext uri="{9D8B030D-6E8A-4147-A177-3AD203B41FA5}">
                      <a16:colId xmlns:a16="http://schemas.microsoft.com/office/drawing/2014/main" val="3111374085"/>
                    </a:ext>
                  </a:extLst>
                </a:gridCol>
              </a:tblGrid>
              <a:tr h="5864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>
                          <a:solidFill>
                            <a:schemeClr val="bg1"/>
                          </a:solidFill>
                          <a:latin typeface="KBH Medium" panose="000006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Baggrund for status</a:t>
                      </a:r>
                      <a:endParaRPr lang="da-DK" sz="1000" dirty="0">
                        <a:solidFill>
                          <a:schemeClr val="bg1"/>
                        </a:solidFill>
                        <a:latin typeface="KBH Medium" panose="00000600000000000000" pitchFamily="2" charset="0"/>
                      </a:endParaRPr>
                    </a:p>
                    <a:p>
                      <a:endParaRPr lang="da-DK" dirty="0"/>
                    </a:p>
                  </a:txBody>
                  <a:tcPr>
                    <a:lnL w="12700" cmpd="sng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880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908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9C250C15-E019-943B-A0F8-CD4A82BB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C0E6A-549C-49DC-9245-300A93B14ABB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C2E"/>
                </a:solidFill>
                <a:effectLst/>
                <a:uLnTx/>
                <a:uFillTx/>
                <a:latin typeface="KBH Light" panose="000004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srgbClr val="000C2E"/>
              </a:solidFill>
              <a:effectLst/>
              <a:uLnTx/>
              <a:uFillTx/>
              <a:latin typeface="KBH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F4B9FE-49DE-AB4B-1F89-F11859B88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Økonomi</a:t>
            </a:r>
          </a:p>
        </p:txBody>
      </p:sp>
      <p:sp>
        <p:nvSpPr>
          <p:cNvPr id="19" name="Freeform 33">
            <a:extLst>
              <a:ext uri="{FF2B5EF4-FFF2-40B4-BE49-F238E27FC236}">
                <a16:creationId xmlns:a16="http://schemas.microsoft.com/office/drawing/2014/main" id="{D23228F2-F86C-6341-E5F4-9A1BF911D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748583" y="255632"/>
            <a:ext cx="388011" cy="540000"/>
          </a:xfrm>
          <a:custGeom>
            <a:avLst/>
            <a:gdLst>
              <a:gd name="T0" fmla="*/ 1240 w 1766"/>
              <a:gd name="T1" fmla="*/ 618 h 2448"/>
              <a:gd name="T2" fmla="*/ 767 w 1766"/>
              <a:gd name="T3" fmla="*/ 295 h 2448"/>
              <a:gd name="T4" fmla="*/ 1712 w 1766"/>
              <a:gd name="T5" fmla="*/ 376 h 2448"/>
              <a:gd name="T6" fmla="*/ 1712 w 1766"/>
              <a:gd name="T7" fmla="*/ 596 h 2448"/>
              <a:gd name="T8" fmla="*/ 767 w 1766"/>
              <a:gd name="T9" fmla="*/ 623 h 2448"/>
              <a:gd name="T10" fmla="*/ 1240 w 1766"/>
              <a:gd name="T11" fmla="*/ 672 h 2448"/>
              <a:gd name="T12" fmla="*/ 1712 w 1766"/>
              <a:gd name="T13" fmla="*/ 815 h 2448"/>
              <a:gd name="T14" fmla="*/ 1240 w 1766"/>
              <a:gd name="T15" fmla="*/ 1057 h 2448"/>
              <a:gd name="T16" fmla="*/ 767 w 1766"/>
              <a:gd name="T17" fmla="*/ 742 h 2448"/>
              <a:gd name="T18" fmla="*/ 1712 w 1766"/>
              <a:gd name="T19" fmla="*/ 815 h 2448"/>
              <a:gd name="T20" fmla="*/ 1240 w 1766"/>
              <a:gd name="T21" fmla="*/ 1277 h 2448"/>
              <a:gd name="T22" fmla="*/ 1240 w 1766"/>
              <a:gd name="T23" fmla="*/ 1111 h 2448"/>
              <a:gd name="T24" fmla="*/ 1712 w 1766"/>
              <a:gd name="T25" fmla="*/ 1281 h 2448"/>
              <a:gd name="T26" fmla="*/ 1031 w 1766"/>
              <a:gd name="T27" fmla="*/ 1473 h 2448"/>
              <a:gd name="T28" fmla="*/ 767 w 1766"/>
              <a:gd name="T29" fmla="*/ 1181 h 2448"/>
              <a:gd name="T30" fmla="*/ 1712 w 1766"/>
              <a:gd name="T31" fmla="*/ 1281 h 2448"/>
              <a:gd name="T32" fmla="*/ 1240 w 1766"/>
              <a:gd name="T33" fmla="*/ 1716 h 2448"/>
              <a:gd name="T34" fmla="*/ 1240 w 1766"/>
              <a:gd name="T35" fmla="*/ 1550 h 2448"/>
              <a:gd name="T36" fmla="*/ 1712 w 1766"/>
              <a:gd name="T37" fmla="*/ 1720 h 2448"/>
              <a:gd name="T38" fmla="*/ 1051 w 1766"/>
              <a:gd name="T39" fmla="*/ 1916 h 2448"/>
              <a:gd name="T40" fmla="*/ 1712 w 1766"/>
              <a:gd name="T41" fmla="*/ 1620 h 2448"/>
              <a:gd name="T42" fmla="*/ 525 w 1766"/>
              <a:gd name="T43" fmla="*/ 2171 h 2448"/>
              <a:gd name="T44" fmla="*/ 525 w 1766"/>
              <a:gd name="T45" fmla="*/ 2000 h 2448"/>
              <a:gd name="T46" fmla="*/ 998 w 1766"/>
              <a:gd name="T47" fmla="*/ 1955 h 2448"/>
              <a:gd name="T48" fmla="*/ 53 w 1766"/>
              <a:gd name="T49" fmla="*/ 1628 h 2448"/>
              <a:gd name="T50" fmla="*/ 998 w 1766"/>
              <a:gd name="T51" fmla="*/ 1704 h 2448"/>
              <a:gd name="T52" fmla="*/ 53 w 1766"/>
              <a:gd name="T53" fmla="*/ 1731 h 2448"/>
              <a:gd name="T54" fmla="*/ 525 w 1766"/>
              <a:gd name="T55" fmla="*/ 1385 h 2448"/>
              <a:gd name="T56" fmla="*/ 525 w 1766"/>
              <a:gd name="T57" fmla="*/ 1707 h 2448"/>
              <a:gd name="T58" fmla="*/ 1240 w 1766"/>
              <a:gd name="T59" fmla="*/ 0 h 2448"/>
              <a:gd name="T60" fmla="*/ 714 w 1766"/>
              <a:gd name="T61" fmla="*/ 198 h 2448"/>
              <a:gd name="T62" fmla="*/ 714 w 1766"/>
              <a:gd name="T63" fmla="*/ 596 h 2448"/>
              <a:gd name="T64" fmla="*/ 714 w 1766"/>
              <a:gd name="T65" fmla="*/ 842 h 2448"/>
              <a:gd name="T66" fmla="*/ 714 w 1766"/>
              <a:gd name="T67" fmla="*/ 1345 h 2448"/>
              <a:gd name="T68" fmla="*/ 0 w 1766"/>
              <a:gd name="T69" fmla="*/ 1531 h 2448"/>
              <a:gd name="T70" fmla="*/ 0 w 1766"/>
              <a:gd name="T71" fmla="*/ 1955 h 2448"/>
              <a:gd name="T72" fmla="*/ 998 w 1766"/>
              <a:gd name="T73" fmla="*/ 2180 h 2448"/>
              <a:gd name="T74" fmla="*/ 499 w 1766"/>
              <a:gd name="T75" fmla="*/ 2448 h 2448"/>
              <a:gd name="T76" fmla="*/ 1051 w 1766"/>
              <a:gd name="T77" fmla="*/ 1971 h 2448"/>
              <a:gd name="T78" fmla="*/ 1766 w 1766"/>
              <a:gd name="T79" fmla="*/ 1500 h 2448"/>
              <a:gd name="T80" fmla="*/ 1766 w 1766"/>
              <a:gd name="T81" fmla="*/ 842 h 2448"/>
              <a:gd name="T82" fmla="*/ 1766 w 1766"/>
              <a:gd name="T83" fmla="*/ 596 h 2448"/>
              <a:gd name="T84" fmla="*/ 1766 w 1766"/>
              <a:gd name="T85" fmla="*/ 198 h 2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6" h="2448">
                <a:moveTo>
                  <a:pt x="1712" y="403"/>
                </a:moveTo>
                <a:lnTo>
                  <a:pt x="1712" y="403"/>
                </a:lnTo>
                <a:cubicBezTo>
                  <a:pt x="1712" y="520"/>
                  <a:pt x="1496" y="618"/>
                  <a:pt x="1240" y="618"/>
                </a:cubicBezTo>
                <a:cubicBezTo>
                  <a:pt x="984" y="618"/>
                  <a:pt x="767" y="520"/>
                  <a:pt x="767" y="403"/>
                </a:cubicBezTo>
                <a:lnTo>
                  <a:pt x="767" y="376"/>
                </a:lnTo>
                <a:lnTo>
                  <a:pt x="767" y="295"/>
                </a:lnTo>
                <a:cubicBezTo>
                  <a:pt x="855" y="371"/>
                  <a:pt x="1038" y="427"/>
                  <a:pt x="1240" y="427"/>
                </a:cubicBezTo>
                <a:cubicBezTo>
                  <a:pt x="1442" y="427"/>
                  <a:pt x="1625" y="371"/>
                  <a:pt x="1712" y="295"/>
                </a:cubicBezTo>
                <a:lnTo>
                  <a:pt x="1712" y="376"/>
                </a:lnTo>
                <a:lnTo>
                  <a:pt x="1712" y="403"/>
                </a:lnTo>
                <a:close/>
                <a:moveTo>
                  <a:pt x="1712" y="596"/>
                </a:moveTo>
                <a:lnTo>
                  <a:pt x="1712" y="596"/>
                </a:lnTo>
                <a:lnTo>
                  <a:pt x="1712" y="623"/>
                </a:lnTo>
                <a:cubicBezTo>
                  <a:pt x="1712" y="739"/>
                  <a:pt x="1496" y="838"/>
                  <a:pt x="1240" y="838"/>
                </a:cubicBezTo>
                <a:cubicBezTo>
                  <a:pt x="984" y="838"/>
                  <a:pt x="767" y="739"/>
                  <a:pt x="767" y="623"/>
                </a:cubicBezTo>
                <a:lnTo>
                  <a:pt x="767" y="596"/>
                </a:lnTo>
                <a:lnTo>
                  <a:pt x="767" y="523"/>
                </a:lnTo>
                <a:cubicBezTo>
                  <a:pt x="852" y="612"/>
                  <a:pt x="1030" y="672"/>
                  <a:pt x="1240" y="672"/>
                </a:cubicBezTo>
                <a:cubicBezTo>
                  <a:pt x="1450" y="672"/>
                  <a:pt x="1628" y="612"/>
                  <a:pt x="1712" y="523"/>
                </a:cubicBezTo>
                <a:lnTo>
                  <a:pt x="1712" y="596"/>
                </a:lnTo>
                <a:close/>
                <a:moveTo>
                  <a:pt x="1712" y="815"/>
                </a:moveTo>
                <a:lnTo>
                  <a:pt x="1712" y="815"/>
                </a:lnTo>
                <a:lnTo>
                  <a:pt x="1712" y="842"/>
                </a:lnTo>
                <a:cubicBezTo>
                  <a:pt x="1712" y="959"/>
                  <a:pt x="1496" y="1057"/>
                  <a:pt x="1240" y="1057"/>
                </a:cubicBezTo>
                <a:cubicBezTo>
                  <a:pt x="984" y="1057"/>
                  <a:pt x="767" y="959"/>
                  <a:pt x="767" y="842"/>
                </a:cubicBezTo>
                <a:lnTo>
                  <a:pt x="767" y="815"/>
                </a:lnTo>
                <a:lnTo>
                  <a:pt x="767" y="742"/>
                </a:lnTo>
                <a:cubicBezTo>
                  <a:pt x="852" y="831"/>
                  <a:pt x="1030" y="891"/>
                  <a:pt x="1240" y="891"/>
                </a:cubicBezTo>
                <a:cubicBezTo>
                  <a:pt x="1450" y="891"/>
                  <a:pt x="1628" y="831"/>
                  <a:pt x="1712" y="742"/>
                </a:cubicBezTo>
                <a:lnTo>
                  <a:pt x="1712" y="815"/>
                </a:lnTo>
                <a:close/>
                <a:moveTo>
                  <a:pt x="1712" y="1061"/>
                </a:moveTo>
                <a:lnTo>
                  <a:pt x="1712" y="1061"/>
                </a:lnTo>
                <a:cubicBezTo>
                  <a:pt x="1712" y="1178"/>
                  <a:pt x="1496" y="1277"/>
                  <a:pt x="1240" y="1277"/>
                </a:cubicBezTo>
                <a:cubicBezTo>
                  <a:pt x="984" y="1277"/>
                  <a:pt x="767" y="1178"/>
                  <a:pt x="767" y="1061"/>
                </a:cubicBezTo>
                <a:lnTo>
                  <a:pt x="767" y="962"/>
                </a:lnTo>
                <a:cubicBezTo>
                  <a:pt x="852" y="1051"/>
                  <a:pt x="1030" y="1111"/>
                  <a:pt x="1240" y="1111"/>
                </a:cubicBezTo>
                <a:cubicBezTo>
                  <a:pt x="1450" y="1111"/>
                  <a:pt x="1628" y="1051"/>
                  <a:pt x="1712" y="962"/>
                </a:cubicBezTo>
                <a:lnTo>
                  <a:pt x="1712" y="1061"/>
                </a:lnTo>
                <a:close/>
                <a:moveTo>
                  <a:pt x="1712" y="1281"/>
                </a:moveTo>
                <a:lnTo>
                  <a:pt x="1712" y="1281"/>
                </a:lnTo>
                <a:cubicBezTo>
                  <a:pt x="1712" y="1398"/>
                  <a:pt x="1496" y="1496"/>
                  <a:pt x="1240" y="1496"/>
                </a:cubicBezTo>
                <a:cubicBezTo>
                  <a:pt x="1167" y="1496"/>
                  <a:pt x="1096" y="1489"/>
                  <a:pt x="1031" y="1473"/>
                </a:cubicBezTo>
                <a:cubicBezTo>
                  <a:pt x="994" y="1422"/>
                  <a:pt x="908" y="1384"/>
                  <a:pt x="803" y="1361"/>
                </a:cubicBezTo>
                <a:cubicBezTo>
                  <a:pt x="780" y="1335"/>
                  <a:pt x="767" y="1308"/>
                  <a:pt x="767" y="1281"/>
                </a:cubicBezTo>
                <a:lnTo>
                  <a:pt x="767" y="1181"/>
                </a:lnTo>
                <a:cubicBezTo>
                  <a:pt x="852" y="1270"/>
                  <a:pt x="1030" y="1330"/>
                  <a:pt x="1240" y="1330"/>
                </a:cubicBezTo>
                <a:cubicBezTo>
                  <a:pt x="1450" y="1330"/>
                  <a:pt x="1628" y="1270"/>
                  <a:pt x="1712" y="1181"/>
                </a:cubicBezTo>
                <a:lnTo>
                  <a:pt x="1712" y="1281"/>
                </a:lnTo>
                <a:close/>
                <a:moveTo>
                  <a:pt x="1712" y="1500"/>
                </a:moveTo>
                <a:lnTo>
                  <a:pt x="1712" y="1500"/>
                </a:lnTo>
                <a:cubicBezTo>
                  <a:pt x="1712" y="1617"/>
                  <a:pt x="1496" y="1716"/>
                  <a:pt x="1240" y="1716"/>
                </a:cubicBezTo>
                <a:cubicBezTo>
                  <a:pt x="1174" y="1716"/>
                  <a:pt x="1111" y="1709"/>
                  <a:pt x="1051" y="1697"/>
                </a:cubicBezTo>
                <a:lnTo>
                  <a:pt x="1051" y="1532"/>
                </a:lnTo>
                <a:cubicBezTo>
                  <a:pt x="1111" y="1544"/>
                  <a:pt x="1174" y="1550"/>
                  <a:pt x="1240" y="1550"/>
                </a:cubicBezTo>
                <a:cubicBezTo>
                  <a:pt x="1450" y="1550"/>
                  <a:pt x="1628" y="1490"/>
                  <a:pt x="1712" y="1401"/>
                </a:cubicBezTo>
                <a:lnTo>
                  <a:pt x="1712" y="1500"/>
                </a:lnTo>
                <a:close/>
                <a:moveTo>
                  <a:pt x="1712" y="1720"/>
                </a:moveTo>
                <a:lnTo>
                  <a:pt x="1712" y="1720"/>
                </a:lnTo>
                <a:cubicBezTo>
                  <a:pt x="1712" y="1837"/>
                  <a:pt x="1496" y="1935"/>
                  <a:pt x="1240" y="1935"/>
                </a:cubicBezTo>
                <a:cubicBezTo>
                  <a:pt x="1174" y="1935"/>
                  <a:pt x="1111" y="1929"/>
                  <a:pt x="1051" y="1916"/>
                </a:cubicBezTo>
                <a:lnTo>
                  <a:pt x="1051" y="1752"/>
                </a:lnTo>
                <a:cubicBezTo>
                  <a:pt x="1111" y="1763"/>
                  <a:pt x="1174" y="1769"/>
                  <a:pt x="1240" y="1769"/>
                </a:cubicBezTo>
                <a:cubicBezTo>
                  <a:pt x="1450" y="1769"/>
                  <a:pt x="1628" y="1709"/>
                  <a:pt x="1712" y="1620"/>
                </a:cubicBezTo>
                <a:lnTo>
                  <a:pt x="1712" y="1720"/>
                </a:lnTo>
                <a:close/>
                <a:moveTo>
                  <a:pt x="525" y="2171"/>
                </a:moveTo>
                <a:lnTo>
                  <a:pt x="525" y="2171"/>
                </a:lnTo>
                <a:cubicBezTo>
                  <a:pt x="269" y="2171"/>
                  <a:pt x="53" y="2072"/>
                  <a:pt x="53" y="1955"/>
                </a:cubicBezTo>
                <a:lnTo>
                  <a:pt x="53" y="1851"/>
                </a:lnTo>
                <a:cubicBezTo>
                  <a:pt x="138" y="1940"/>
                  <a:pt x="315" y="2000"/>
                  <a:pt x="525" y="2000"/>
                </a:cubicBezTo>
                <a:cubicBezTo>
                  <a:pt x="735" y="2000"/>
                  <a:pt x="913" y="1940"/>
                  <a:pt x="998" y="1851"/>
                </a:cubicBezTo>
                <a:lnTo>
                  <a:pt x="998" y="1929"/>
                </a:lnTo>
                <a:lnTo>
                  <a:pt x="998" y="1955"/>
                </a:lnTo>
                <a:cubicBezTo>
                  <a:pt x="998" y="2072"/>
                  <a:pt x="781" y="2171"/>
                  <a:pt x="525" y="2171"/>
                </a:cubicBezTo>
                <a:close/>
                <a:moveTo>
                  <a:pt x="53" y="1628"/>
                </a:moveTo>
                <a:lnTo>
                  <a:pt x="53" y="1628"/>
                </a:lnTo>
                <a:cubicBezTo>
                  <a:pt x="140" y="1705"/>
                  <a:pt x="324" y="1760"/>
                  <a:pt x="525" y="1760"/>
                </a:cubicBezTo>
                <a:cubicBezTo>
                  <a:pt x="727" y="1760"/>
                  <a:pt x="911" y="1705"/>
                  <a:pt x="998" y="1628"/>
                </a:cubicBezTo>
                <a:lnTo>
                  <a:pt x="998" y="1704"/>
                </a:lnTo>
                <a:lnTo>
                  <a:pt x="998" y="1731"/>
                </a:lnTo>
                <a:cubicBezTo>
                  <a:pt x="998" y="1848"/>
                  <a:pt x="781" y="1946"/>
                  <a:pt x="525" y="1946"/>
                </a:cubicBezTo>
                <a:cubicBezTo>
                  <a:pt x="269" y="1946"/>
                  <a:pt x="53" y="1848"/>
                  <a:pt x="53" y="1731"/>
                </a:cubicBezTo>
                <a:lnTo>
                  <a:pt x="53" y="1704"/>
                </a:lnTo>
                <a:lnTo>
                  <a:pt x="53" y="1628"/>
                </a:lnTo>
                <a:close/>
                <a:moveTo>
                  <a:pt x="525" y="1385"/>
                </a:moveTo>
                <a:lnTo>
                  <a:pt x="525" y="1385"/>
                </a:lnTo>
                <a:cubicBezTo>
                  <a:pt x="796" y="1385"/>
                  <a:pt x="998" y="1462"/>
                  <a:pt x="998" y="1531"/>
                </a:cubicBezTo>
                <a:cubicBezTo>
                  <a:pt x="998" y="1602"/>
                  <a:pt x="799" y="1707"/>
                  <a:pt x="525" y="1707"/>
                </a:cubicBezTo>
                <a:cubicBezTo>
                  <a:pt x="251" y="1707"/>
                  <a:pt x="53" y="1602"/>
                  <a:pt x="53" y="1531"/>
                </a:cubicBezTo>
                <a:cubicBezTo>
                  <a:pt x="53" y="1480"/>
                  <a:pt x="191" y="1385"/>
                  <a:pt x="525" y="1385"/>
                </a:cubicBezTo>
                <a:close/>
                <a:moveTo>
                  <a:pt x="1240" y="0"/>
                </a:moveTo>
                <a:lnTo>
                  <a:pt x="1240" y="0"/>
                </a:lnTo>
                <a:cubicBezTo>
                  <a:pt x="985" y="0"/>
                  <a:pt x="714" y="69"/>
                  <a:pt x="714" y="198"/>
                </a:cubicBezTo>
                <a:lnTo>
                  <a:pt x="714" y="198"/>
                </a:lnTo>
                <a:lnTo>
                  <a:pt x="714" y="376"/>
                </a:lnTo>
                <a:lnTo>
                  <a:pt x="714" y="403"/>
                </a:lnTo>
                <a:lnTo>
                  <a:pt x="714" y="596"/>
                </a:lnTo>
                <a:lnTo>
                  <a:pt x="714" y="623"/>
                </a:lnTo>
                <a:lnTo>
                  <a:pt x="714" y="815"/>
                </a:lnTo>
                <a:lnTo>
                  <a:pt x="714" y="842"/>
                </a:lnTo>
                <a:lnTo>
                  <a:pt x="714" y="1061"/>
                </a:lnTo>
                <a:lnTo>
                  <a:pt x="714" y="1281"/>
                </a:lnTo>
                <a:lnTo>
                  <a:pt x="714" y="1345"/>
                </a:lnTo>
                <a:cubicBezTo>
                  <a:pt x="653" y="1336"/>
                  <a:pt x="589" y="1332"/>
                  <a:pt x="525" y="1332"/>
                </a:cubicBezTo>
                <a:cubicBezTo>
                  <a:pt x="180" y="1332"/>
                  <a:pt x="0" y="1432"/>
                  <a:pt x="0" y="1531"/>
                </a:cubicBezTo>
                <a:lnTo>
                  <a:pt x="0" y="1531"/>
                </a:lnTo>
                <a:lnTo>
                  <a:pt x="0" y="1704"/>
                </a:lnTo>
                <a:lnTo>
                  <a:pt x="0" y="1731"/>
                </a:lnTo>
                <a:lnTo>
                  <a:pt x="0" y="1955"/>
                </a:lnTo>
                <a:cubicBezTo>
                  <a:pt x="0" y="2106"/>
                  <a:pt x="230" y="2224"/>
                  <a:pt x="525" y="2224"/>
                </a:cubicBezTo>
                <a:cubicBezTo>
                  <a:pt x="735" y="2224"/>
                  <a:pt x="913" y="2164"/>
                  <a:pt x="998" y="2075"/>
                </a:cubicBezTo>
                <a:lnTo>
                  <a:pt x="998" y="2180"/>
                </a:lnTo>
                <a:cubicBezTo>
                  <a:pt x="998" y="2297"/>
                  <a:pt x="781" y="2395"/>
                  <a:pt x="525" y="2395"/>
                </a:cubicBezTo>
                <a:lnTo>
                  <a:pt x="499" y="2395"/>
                </a:lnTo>
                <a:lnTo>
                  <a:pt x="499" y="2448"/>
                </a:lnTo>
                <a:lnTo>
                  <a:pt x="525" y="2448"/>
                </a:lnTo>
                <a:cubicBezTo>
                  <a:pt x="820" y="2448"/>
                  <a:pt x="1051" y="2330"/>
                  <a:pt x="1051" y="2180"/>
                </a:cubicBezTo>
                <a:lnTo>
                  <a:pt x="1051" y="1971"/>
                </a:lnTo>
                <a:cubicBezTo>
                  <a:pt x="1111" y="1983"/>
                  <a:pt x="1175" y="1989"/>
                  <a:pt x="1240" y="1989"/>
                </a:cubicBezTo>
                <a:cubicBezTo>
                  <a:pt x="1535" y="1989"/>
                  <a:pt x="1766" y="1871"/>
                  <a:pt x="1766" y="1720"/>
                </a:cubicBezTo>
                <a:lnTo>
                  <a:pt x="1766" y="1500"/>
                </a:lnTo>
                <a:lnTo>
                  <a:pt x="1766" y="1281"/>
                </a:lnTo>
                <a:lnTo>
                  <a:pt x="1766" y="1061"/>
                </a:lnTo>
                <a:lnTo>
                  <a:pt x="1766" y="842"/>
                </a:lnTo>
                <a:lnTo>
                  <a:pt x="1766" y="815"/>
                </a:lnTo>
                <a:lnTo>
                  <a:pt x="1766" y="623"/>
                </a:lnTo>
                <a:lnTo>
                  <a:pt x="1766" y="596"/>
                </a:lnTo>
                <a:lnTo>
                  <a:pt x="1766" y="403"/>
                </a:lnTo>
                <a:lnTo>
                  <a:pt x="1766" y="376"/>
                </a:lnTo>
                <a:lnTo>
                  <a:pt x="1766" y="198"/>
                </a:lnTo>
                <a:cubicBezTo>
                  <a:pt x="1766" y="69"/>
                  <a:pt x="1495" y="0"/>
                  <a:pt x="1240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53552357-0F16-90B4-A30B-A17AB275987A}"/>
              </a:ext>
            </a:extLst>
          </p:cNvPr>
          <p:cNvGrpSpPr/>
          <p:nvPr/>
        </p:nvGrpSpPr>
        <p:grpSpPr>
          <a:xfrm>
            <a:off x="4701490" y="3372470"/>
            <a:ext cx="846714" cy="540000"/>
            <a:chOff x="7476524" y="1209722"/>
            <a:chExt cx="663651" cy="431818"/>
          </a:xfrm>
          <a:solidFill>
            <a:schemeClr val="tx1"/>
          </a:solidFill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F64E01CE-C823-EB72-519E-94E45B198A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76524" y="1209722"/>
              <a:ext cx="405048" cy="405048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2E53C54E-168E-6425-4EF7-52AD21956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35127" y="1236492"/>
              <a:ext cx="405048" cy="405048"/>
            </a:xfrm>
            <a:prstGeom prst="rect">
              <a:avLst/>
            </a:prstGeom>
          </p:spPr>
        </p:pic>
      </p:grpSp>
      <p:sp>
        <p:nvSpPr>
          <p:cNvPr id="13" name="Titel 1">
            <a:extLst>
              <a:ext uri="{FF2B5EF4-FFF2-40B4-BE49-F238E27FC236}">
                <a16:creationId xmlns:a16="http://schemas.microsoft.com/office/drawing/2014/main" id="{1DDBABCC-CAAD-DF6F-2FCD-89074E25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40000" y="3407226"/>
            <a:ext cx="10800000" cy="5734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KBH Black" panose="00000A00000000000000" pitchFamily="2" charset="0"/>
                <a:ea typeface="+mj-ea"/>
                <a:cs typeface="+mj-cs"/>
              </a:defRPr>
            </a:lvl1pPr>
          </a:lstStyle>
          <a:p>
            <a:r>
              <a:rPr lang="da-DK" sz="3200" dirty="0"/>
              <a:t>Interne ressourcer</a:t>
            </a:r>
          </a:p>
        </p:txBody>
      </p:sp>
      <p:graphicFrame>
        <p:nvGraphicFramePr>
          <p:cNvPr id="4" name="Pladsholder til indhold 5" descr="Tabel over budget">
            <a:extLst>
              <a:ext uri="{FF2B5EF4-FFF2-40B4-BE49-F238E27FC236}">
                <a16:creationId xmlns:a16="http://schemas.microsoft.com/office/drawing/2014/main" id="{99EEAFED-8964-7C7B-9349-7C2B4FD0CD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284745"/>
              </p:ext>
            </p:extLst>
          </p:nvPr>
        </p:nvGraphicFramePr>
        <p:xfrm>
          <a:off x="540001" y="964778"/>
          <a:ext cx="3892611" cy="2035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8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106">
                  <a:extLst>
                    <a:ext uri="{9D8B030D-6E8A-4147-A177-3AD203B41FA5}">
                      <a16:colId xmlns:a16="http://schemas.microsoft.com/office/drawing/2014/main" val="592463236"/>
                    </a:ext>
                  </a:extLst>
                </a:gridCol>
                <a:gridCol w="997106">
                  <a:extLst>
                    <a:ext uri="{9D8B030D-6E8A-4147-A177-3AD203B41FA5}">
                      <a16:colId xmlns:a16="http://schemas.microsoft.com/office/drawing/2014/main" val="327752227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r>
                        <a:rPr lang="da-DK" sz="1000" b="0" noProof="0" dirty="0">
                          <a:solidFill>
                            <a:schemeClr val="bg1"/>
                          </a:solidFill>
                          <a:latin typeface="KBH Medium"/>
                        </a:rPr>
                        <a:t>Oprindeligt budget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KBH Medium" panose="000006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KBH Medium" panose="000006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5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noProof="0" dirty="0">
                        <a:solidFill>
                          <a:schemeClr val="tx1"/>
                        </a:solidFill>
                        <a:latin typeface="KBH Teks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noProof="0" dirty="0">
                        <a:solidFill>
                          <a:schemeClr val="tx1"/>
                        </a:solidFill>
                        <a:latin typeface="KBH Teks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noProof="0" dirty="0">
                        <a:solidFill>
                          <a:schemeClr val="tx1"/>
                        </a:solidFill>
                        <a:latin typeface="KBH Teks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KBH Medium"/>
                          <a:ea typeface="+mn-ea"/>
                          <a:cs typeface="+mn-cs"/>
                        </a:rPr>
                        <a:t>Afvigelse fra senest godkendte budget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0" noProof="0" dirty="0">
                          <a:solidFill>
                            <a:schemeClr val="bg1"/>
                          </a:solidFill>
                          <a:latin typeface="KBH Medium"/>
                        </a:rPr>
                        <a:t>Aktuel 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da-DK" sz="1000" b="0" noProof="0" dirty="0">
                          <a:solidFill>
                            <a:schemeClr val="bg1"/>
                          </a:solidFill>
                          <a:latin typeface="KBH Medium"/>
                        </a:rPr>
                        <a:t>Forrige  </a:t>
                      </a:r>
                      <a:br>
                        <a:rPr lang="da-DK" sz="1000" b="0" noProof="0" dirty="0">
                          <a:solidFill>
                            <a:schemeClr val="bg1"/>
                          </a:solidFill>
                          <a:latin typeface="KBH Medium"/>
                        </a:rPr>
                      </a:br>
                      <a:r>
                        <a:rPr lang="da-DK" sz="1000" b="0" noProof="0" dirty="0">
                          <a:solidFill>
                            <a:schemeClr val="bg1"/>
                          </a:solidFill>
                          <a:latin typeface="KBH Medium"/>
                        </a:rPr>
                        <a:t>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1231"/>
                  </a:ext>
                </a:extLst>
              </a:tr>
              <a:tr h="5855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000" b="0" noProof="0">
                        <a:solidFill>
                          <a:schemeClr val="bg1"/>
                        </a:solidFill>
                        <a:latin typeface="KBH Medium" panose="00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000" b="0" noProof="0" dirty="0">
                        <a:solidFill>
                          <a:schemeClr val="bg1"/>
                        </a:solidFill>
                        <a:latin typeface="KBH Medium" panose="00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368267"/>
                  </a:ext>
                </a:extLst>
              </a:tr>
            </a:tbl>
          </a:graphicData>
        </a:graphic>
      </p:graphicFrame>
      <p:sp>
        <p:nvSpPr>
          <p:cNvPr id="15" name="Ellipse 14">
            <a:extLst>
              <a:ext uri="{FF2B5EF4-FFF2-40B4-BE49-F238E27FC236}">
                <a16:creationId xmlns:a16="http://schemas.microsoft.com/office/drawing/2014/main" id="{B521EC5D-9EA4-D249-C64B-20936562B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48584" y="2569082"/>
            <a:ext cx="288000" cy="288000"/>
          </a:xfrm>
          <a:prstGeom prst="ellipse">
            <a:avLst/>
          </a:prstGeom>
          <a:solidFill>
            <a:schemeClr val="accent6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8809F4AE-869E-3353-FDED-D280275E4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67901" y="2569082"/>
            <a:ext cx="288000" cy="288000"/>
          </a:xfrm>
          <a:prstGeom prst="ellipse">
            <a:avLst/>
          </a:prstGeom>
          <a:solidFill>
            <a:schemeClr val="accent6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22" name="Tabel 21" descr="Baggrund for status&#10;">
            <a:extLst>
              <a:ext uri="{FF2B5EF4-FFF2-40B4-BE49-F238E27FC236}">
                <a16:creationId xmlns:a16="http://schemas.microsoft.com/office/drawing/2014/main" id="{D9894F80-C2A4-F93A-0AE9-AB83998DA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806459"/>
              </p:ext>
            </p:extLst>
          </p:nvPr>
        </p:nvGraphicFramePr>
        <p:xfrm>
          <a:off x="4675366" y="966516"/>
          <a:ext cx="3745832" cy="20379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5832">
                  <a:extLst>
                    <a:ext uri="{9D8B030D-6E8A-4147-A177-3AD203B41FA5}">
                      <a16:colId xmlns:a16="http://schemas.microsoft.com/office/drawing/2014/main" val="978595258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>
                          <a:solidFill>
                            <a:schemeClr val="bg1"/>
                          </a:solidFill>
                          <a:latin typeface="KBH Medium" panose="000006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Baggrund for status</a:t>
                      </a:r>
                      <a:endParaRPr lang="da-DK" sz="1000" dirty="0">
                        <a:solidFill>
                          <a:schemeClr val="bg1"/>
                        </a:solidFill>
                        <a:latin typeface="KBH Medium" panose="00000600000000000000" pitchFamily="2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83460"/>
                  </a:ext>
                </a:extLst>
              </a:tr>
              <a:tr h="16059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000" dirty="0">
                        <a:solidFill>
                          <a:schemeClr val="tx1"/>
                        </a:solidFill>
                        <a:latin typeface="KBH Tekst" panose="000005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129654"/>
                  </a:ext>
                </a:extLst>
              </a:tr>
            </a:tbl>
          </a:graphicData>
        </a:graphic>
      </p:graphicFrame>
      <p:graphicFrame>
        <p:nvGraphicFramePr>
          <p:cNvPr id="6" name="Tabel 7" descr="Kriterier for statusangivelse&#10;">
            <a:extLst>
              <a:ext uri="{FF2B5EF4-FFF2-40B4-BE49-F238E27FC236}">
                <a16:creationId xmlns:a16="http://schemas.microsoft.com/office/drawing/2014/main" id="{F70015C9-5B5D-A665-036B-96751F19C3CA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50665021"/>
              </p:ext>
            </p:extLst>
          </p:nvPr>
        </p:nvGraphicFramePr>
        <p:xfrm>
          <a:off x="8651673" y="970870"/>
          <a:ext cx="2957206" cy="200152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05916">
                  <a:extLst>
                    <a:ext uri="{9D8B030D-6E8A-4147-A177-3AD203B41FA5}">
                      <a16:colId xmlns:a16="http://schemas.microsoft.com/office/drawing/2014/main" val="3533252480"/>
                    </a:ext>
                  </a:extLst>
                </a:gridCol>
                <a:gridCol w="2351290">
                  <a:extLst>
                    <a:ext uri="{9D8B030D-6E8A-4147-A177-3AD203B41FA5}">
                      <a16:colId xmlns:a16="http://schemas.microsoft.com/office/drawing/2014/main" val="4181884128"/>
                    </a:ext>
                  </a:extLst>
                </a:gridCol>
              </a:tblGrid>
              <a:tr h="430663">
                <a:tc>
                  <a:txBody>
                    <a:bodyPr/>
                    <a:lstStyle/>
                    <a:p>
                      <a:pPr algn="l"/>
                      <a:endParaRPr lang="da-DK" sz="1000" b="0" i="0" dirty="0">
                        <a:solidFill>
                          <a:schemeClr val="bg1"/>
                        </a:solidFill>
                        <a:latin typeface="KBH Medium" panose="00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9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375198"/>
                  </a:ext>
                </a:extLst>
              </a:tr>
              <a:tr h="523621">
                <a:tc>
                  <a:txBody>
                    <a:bodyPr/>
                    <a:lstStyle/>
                    <a:p>
                      <a:pPr algn="ctr"/>
                      <a:endParaRPr lang="da-DK" sz="1100" i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da-DK" sz="9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Forbruget overholder senest godkendte budget</a:t>
                      </a:r>
                      <a:endParaRPr lang="da-DK" sz="900" b="0" i="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795075"/>
                  </a:ext>
                </a:extLst>
              </a:tr>
              <a:tr h="523621">
                <a:tc>
                  <a:txBody>
                    <a:bodyPr/>
                    <a:lstStyle/>
                    <a:p>
                      <a:pPr algn="ctr"/>
                      <a:endParaRPr lang="da-DK" sz="1100" i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da-DK" sz="900" i="0" dirty="0"/>
                        <a:t>Forbruget afviger fra senest godkendte budget med </a:t>
                      </a:r>
                      <a:br>
                        <a:rPr lang="da-DK" sz="900" i="0" dirty="0"/>
                      </a:br>
                      <a:r>
                        <a:rPr lang="da-DK" sz="900" i="0" dirty="0"/>
                        <a:t>mindre end +/- 10%</a:t>
                      </a:r>
                      <a:endParaRPr lang="da-DK" sz="900" b="0" i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418091"/>
                  </a:ext>
                </a:extLst>
              </a:tr>
              <a:tr h="523621">
                <a:tc>
                  <a:txBody>
                    <a:bodyPr/>
                    <a:lstStyle/>
                    <a:p>
                      <a:pPr algn="ctr"/>
                      <a:endParaRPr lang="da-DK" sz="110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i="0" dirty="0"/>
                        <a:t>Forbruget afviger fra senest godkendte budget med </a:t>
                      </a:r>
                      <a:br>
                        <a:rPr lang="da-DK" sz="900" i="0" dirty="0"/>
                      </a:br>
                      <a:r>
                        <a:rPr lang="da-DK" sz="900" i="0" dirty="0"/>
                        <a:t>mindst +/- 10%</a:t>
                      </a:r>
                      <a:endParaRPr lang="da-DK" sz="900" b="0" i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163022"/>
                  </a:ext>
                </a:extLst>
              </a:tr>
            </a:tbl>
          </a:graphicData>
        </a:graphic>
      </p:graphicFrame>
      <p:sp>
        <p:nvSpPr>
          <p:cNvPr id="7" name="Ellipse 6" descr="Grøn">
            <a:extLst>
              <a:ext uri="{FF2B5EF4-FFF2-40B4-BE49-F238E27FC236}">
                <a16:creationId xmlns:a16="http://schemas.microsoft.com/office/drawing/2014/main" id="{EB191448-1C49-BF41-68A3-C5522B12E5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821133" y="1499457"/>
            <a:ext cx="216000" cy="216000"/>
          </a:xfrm>
          <a:prstGeom prst="ellipse">
            <a:avLst/>
          </a:prstGeom>
          <a:solidFill>
            <a:srgbClr val="5FA5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Ellipse 8" descr="Gul">
            <a:extLst>
              <a:ext uri="{FF2B5EF4-FFF2-40B4-BE49-F238E27FC236}">
                <a16:creationId xmlns:a16="http://schemas.microsoft.com/office/drawing/2014/main" id="{389531E6-48C7-C751-4A4C-4D241EA1068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827499" y="2086554"/>
            <a:ext cx="216000" cy="216000"/>
          </a:xfrm>
          <a:prstGeom prst="ellipse">
            <a:avLst/>
          </a:prstGeom>
          <a:solidFill>
            <a:srgbClr val="EEE65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 descr="Rød">
            <a:extLst>
              <a:ext uri="{FF2B5EF4-FFF2-40B4-BE49-F238E27FC236}">
                <a16:creationId xmlns:a16="http://schemas.microsoft.com/office/drawing/2014/main" id="{CE3F53CB-9CBE-0711-C2AC-68D600207E4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821133" y="2579291"/>
            <a:ext cx="216000" cy="216000"/>
          </a:xfrm>
          <a:prstGeom prst="ellipse">
            <a:avLst/>
          </a:prstGeom>
          <a:solidFill>
            <a:srgbClr val="EA573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12" name="Tabel 11" descr="Baggrund for status&#10;">
            <a:extLst>
              <a:ext uri="{FF2B5EF4-FFF2-40B4-BE49-F238E27FC236}">
                <a16:creationId xmlns:a16="http://schemas.microsoft.com/office/drawing/2014/main" id="{1C344D48-4E4A-E2D1-3F51-A4FF09D26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294658"/>
              </p:ext>
            </p:extLst>
          </p:nvPr>
        </p:nvGraphicFramePr>
        <p:xfrm>
          <a:off x="4701490" y="4092768"/>
          <a:ext cx="3745832" cy="2033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5832">
                  <a:extLst>
                    <a:ext uri="{9D8B030D-6E8A-4147-A177-3AD203B41FA5}">
                      <a16:colId xmlns:a16="http://schemas.microsoft.com/office/drawing/2014/main" val="978595258"/>
                    </a:ext>
                  </a:extLst>
                </a:gridCol>
              </a:tblGrid>
              <a:tr h="419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dirty="0">
                          <a:solidFill>
                            <a:schemeClr val="bg1"/>
                          </a:solidFill>
                          <a:latin typeface="KBH Medium" panose="000006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Baggrund for status</a:t>
                      </a:r>
                      <a:endParaRPr lang="da-DK" sz="1000" dirty="0">
                        <a:solidFill>
                          <a:schemeClr val="bg1"/>
                        </a:solidFill>
                        <a:latin typeface="KBH Medium" panose="00000600000000000000" pitchFamily="2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83460"/>
                  </a:ext>
                </a:extLst>
              </a:tr>
              <a:tr h="16143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000" dirty="0">
                        <a:solidFill>
                          <a:schemeClr val="tx1"/>
                        </a:solidFill>
                        <a:latin typeface="KBH Tekst" panose="00000500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129654"/>
                  </a:ext>
                </a:extLst>
              </a:tr>
            </a:tbl>
          </a:graphicData>
        </a:graphic>
      </p:graphicFrame>
      <p:graphicFrame>
        <p:nvGraphicFramePr>
          <p:cNvPr id="16" name="Pladsholder til indhold 5" descr="Tabel over interne ressourcer">
            <a:extLst>
              <a:ext uri="{FF2B5EF4-FFF2-40B4-BE49-F238E27FC236}">
                <a16:creationId xmlns:a16="http://schemas.microsoft.com/office/drawing/2014/main" id="{0740B663-8F71-1428-004C-D01071D1D1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8148423"/>
              </p:ext>
            </p:extLst>
          </p:nvPr>
        </p:nvGraphicFramePr>
        <p:xfrm>
          <a:off x="540000" y="4092769"/>
          <a:ext cx="3892611" cy="2033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8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106">
                  <a:extLst>
                    <a:ext uri="{9D8B030D-6E8A-4147-A177-3AD203B41FA5}">
                      <a16:colId xmlns:a16="http://schemas.microsoft.com/office/drawing/2014/main" val="592463236"/>
                    </a:ext>
                  </a:extLst>
                </a:gridCol>
                <a:gridCol w="997106">
                  <a:extLst>
                    <a:ext uri="{9D8B030D-6E8A-4147-A177-3AD203B41FA5}">
                      <a16:colId xmlns:a16="http://schemas.microsoft.com/office/drawing/2014/main" val="3277522279"/>
                    </a:ext>
                  </a:extLst>
                </a:gridCol>
              </a:tblGrid>
              <a:tr h="458917">
                <a:tc>
                  <a:txBody>
                    <a:bodyPr/>
                    <a:lstStyle/>
                    <a:p>
                      <a:r>
                        <a:rPr lang="da-DK" sz="1000" b="0" noProof="0" dirty="0">
                          <a:solidFill>
                            <a:schemeClr val="bg1"/>
                          </a:solidFill>
                          <a:latin typeface="KBH Medium"/>
                        </a:rPr>
                        <a:t>Oprindeligt timebudget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KBH Medium" panose="000006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KBH Medium" panose="000006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noProof="0" dirty="0">
                        <a:solidFill>
                          <a:schemeClr val="tx1"/>
                        </a:solidFill>
                        <a:latin typeface="KBH Teks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noProof="0" dirty="0">
                        <a:solidFill>
                          <a:schemeClr val="tx1"/>
                        </a:solidFill>
                        <a:latin typeface="KBH Teks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noProof="0" dirty="0">
                        <a:solidFill>
                          <a:schemeClr val="tx1"/>
                        </a:solidFill>
                        <a:latin typeface="KBH Teks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KBH Medium"/>
                          <a:ea typeface="+mn-ea"/>
                          <a:cs typeface="+mn-cs"/>
                        </a:rPr>
                        <a:t>Afvigelse fra senest godkendte timebudget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0" noProof="0" dirty="0">
                          <a:solidFill>
                            <a:schemeClr val="bg1"/>
                          </a:solidFill>
                          <a:latin typeface="KBH Medium"/>
                        </a:rPr>
                        <a:t>Aktuel 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da-DK" sz="1000" b="0" noProof="0" dirty="0">
                          <a:solidFill>
                            <a:schemeClr val="bg1"/>
                          </a:solidFill>
                          <a:latin typeface="KBH Medium"/>
                        </a:rPr>
                        <a:t>Forrige  </a:t>
                      </a:r>
                      <a:br>
                        <a:rPr lang="da-DK" sz="1000" b="0" noProof="0" dirty="0">
                          <a:solidFill>
                            <a:schemeClr val="bg1"/>
                          </a:solidFill>
                          <a:latin typeface="KBH Medium"/>
                        </a:rPr>
                      </a:br>
                      <a:r>
                        <a:rPr lang="da-DK" sz="1000" b="0" noProof="0" dirty="0">
                          <a:solidFill>
                            <a:schemeClr val="bg1"/>
                          </a:solidFill>
                          <a:latin typeface="KBH Medium"/>
                        </a:rPr>
                        <a:t>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1231"/>
                  </a:ext>
                </a:extLst>
              </a:tr>
              <a:tr h="6220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000" b="0" noProof="0" dirty="0">
                        <a:solidFill>
                          <a:schemeClr val="bg1"/>
                        </a:solidFill>
                        <a:latin typeface="KBH Medium" panose="00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000" b="0" noProof="0" dirty="0">
                        <a:solidFill>
                          <a:schemeClr val="bg1"/>
                        </a:solidFill>
                        <a:latin typeface="KBH Medium" panose="00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368267"/>
                  </a:ext>
                </a:extLst>
              </a:tr>
            </a:tbl>
          </a:graphicData>
        </a:graphic>
      </p:graphicFrame>
      <p:sp>
        <p:nvSpPr>
          <p:cNvPr id="18" name="Ellipse 17">
            <a:extLst>
              <a:ext uri="{FF2B5EF4-FFF2-40B4-BE49-F238E27FC236}">
                <a16:creationId xmlns:a16="http://schemas.microsoft.com/office/drawing/2014/main" id="{F6B960E3-1298-6DAA-54C0-79934FBA8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48583" y="5697072"/>
            <a:ext cx="288000" cy="288000"/>
          </a:xfrm>
          <a:prstGeom prst="ellipse">
            <a:avLst/>
          </a:prstGeom>
          <a:solidFill>
            <a:schemeClr val="accent6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928C4B97-A16B-1AF7-3A26-6F3BBBC4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67900" y="5697072"/>
            <a:ext cx="288000" cy="288000"/>
          </a:xfrm>
          <a:prstGeom prst="ellipse">
            <a:avLst/>
          </a:prstGeom>
          <a:solidFill>
            <a:schemeClr val="accent6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23" name="Tabel 7" descr="Kriterier for statusangivelse&#10;">
            <a:extLst>
              <a:ext uri="{FF2B5EF4-FFF2-40B4-BE49-F238E27FC236}">
                <a16:creationId xmlns:a16="http://schemas.microsoft.com/office/drawing/2014/main" id="{4377F8F0-BE31-0E86-9A3F-B6B2C8C06E9A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71580952"/>
              </p:ext>
            </p:extLst>
          </p:nvPr>
        </p:nvGraphicFramePr>
        <p:xfrm>
          <a:off x="8651673" y="4093099"/>
          <a:ext cx="2957206" cy="200152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05916">
                  <a:extLst>
                    <a:ext uri="{9D8B030D-6E8A-4147-A177-3AD203B41FA5}">
                      <a16:colId xmlns:a16="http://schemas.microsoft.com/office/drawing/2014/main" val="3533252480"/>
                    </a:ext>
                  </a:extLst>
                </a:gridCol>
                <a:gridCol w="2351290">
                  <a:extLst>
                    <a:ext uri="{9D8B030D-6E8A-4147-A177-3AD203B41FA5}">
                      <a16:colId xmlns:a16="http://schemas.microsoft.com/office/drawing/2014/main" val="4181884128"/>
                    </a:ext>
                  </a:extLst>
                </a:gridCol>
              </a:tblGrid>
              <a:tr h="430663">
                <a:tc>
                  <a:txBody>
                    <a:bodyPr/>
                    <a:lstStyle/>
                    <a:p>
                      <a:pPr algn="l"/>
                      <a:endParaRPr lang="da-DK" sz="1000" b="0" i="0" dirty="0">
                        <a:solidFill>
                          <a:schemeClr val="bg1"/>
                        </a:solidFill>
                        <a:latin typeface="KBH Medium" panose="00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9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375198"/>
                  </a:ext>
                </a:extLst>
              </a:tr>
              <a:tr h="523621">
                <a:tc>
                  <a:txBody>
                    <a:bodyPr/>
                    <a:lstStyle/>
                    <a:p>
                      <a:pPr algn="ctr"/>
                      <a:endParaRPr lang="da-DK" sz="1100" i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da-DK" sz="9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Forbruget overholder senest godkendte timebudget</a:t>
                      </a:r>
                      <a:endParaRPr lang="da-DK" sz="900" b="0" i="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795075"/>
                  </a:ext>
                </a:extLst>
              </a:tr>
              <a:tr h="523621">
                <a:tc>
                  <a:txBody>
                    <a:bodyPr/>
                    <a:lstStyle/>
                    <a:p>
                      <a:pPr algn="ctr"/>
                      <a:endParaRPr lang="da-DK" sz="1100" i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da-DK" sz="900" i="0" dirty="0"/>
                        <a:t>Forbruget afviger fra senest godkendte timebudget med </a:t>
                      </a:r>
                      <a:br>
                        <a:rPr lang="da-DK" sz="900" i="0" dirty="0"/>
                      </a:br>
                      <a:r>
                        <a:rPr lang="da-DK" sz="900" i="0" dirty="0"/>
                        <a:t>mindre end +/- 10%</a:t>
                      </a:r>
                      <a:endParaRPr lang="da-DK" sz="900" b="0" i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418091"/>
                  </a:ext>
                </a:extLst>
              </a:tr>
              <a:tr h="523621">
                <a:tc>
                  <a:txBody>
                    <a:bodyPr/>
                    <a:lstStyle/>
                    <a:p>
                      <a:pPr algn="ctr"/>
                      <a:endParaRPr lang="da-DK" sz="110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i="0" dirty="0"/>
                        <a:t>Forbruget afviger fra senest godkendte timebudget med </a:t>
                      </a:r>
                      <a:br>
                        <a:rPr lang="da-DK" sz="900" i="0" dirty="0"/>
                      </a:br>
                      <a:r>
                        <a:rPr lang="da-DK" sz="900" i="0" dirty="0"/>
                        <a:t>mindst +/- 10%</a:t>
                      </a:r>
                      <a:endParaRPr lang="da-DK" sz="900" b="0" i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163022"/>
                  </a:ext>
                </a:extLst>
              </a:tr>
            </a:tbl>
          </a:graphicData>
        </a:graphic>
      </p:graphicFrame>
      <p:sp>
        <p:nvSpPr>
          <p:cNvPr id="26" name="Ellipse 25" descr="Grøn">
            <a:extLst>
              <a:ext uri="{FF2B5EF4-FFF2-40B4-BE49-F238E27FC236}">
                <a16:creationId xmlns:a16="http://schemas.microsoft.com/office/drawing/2014/main" id="{74189964-53BE-98C0-746B-1D10547E012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821133" y="4621686"/>
            <a:ext cx="216000" cy="216000"/>
          </a:xfrm>
          <a:prstGeom prst="ellipse">
            <a:avLst/>
          </a:prstGeom>
          <a:solidFill>
            <a:srgbClr val="5FA5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Ellipse 26" descr="Gul">
            <a:extLst>
              <a:ext uri="{FF2B5EF4-FFF2-40B4-BE49-F238E27FC236}">
                <a16:creationId xmlns:a16="http://schemas.microsoft.com/office/drawing/2014/main" id="{540800D7-F34C-007C-75BB-9C41FF86058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827499" y="5208783"/>
            <a:ext cx="216000" cy="216000"/>
          </a:xfrm>
          <a:prstGeom prst="ellipse">
            <a:avLst/>
          </a:prstGeom>
          <a:solidFill>
            <a:srgbClr val="EEE65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Ellipse 28" descr="Rød">
            <a:extLst>
              <a:ext uri="{FF2B5EF4-FFF2-40B4-BE49-F238E27FC236}">
                <a16:creationId xmlns:a16="http://schemas.microsoft.com/office/drawing/2014/main" id="{F07D27DF-BA73-BA6C-9BE0-1E7764D47E4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821133" y="5701520"/>
            <a:ext cx="216000" cy="216000"/>
          </a:xfrm>
          <a:prstGeom prst="ellipse">
            <a:avLst/>
          </a:prstGeom>
          <a:solidFill>
            <a:srgbClr val="EA573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3D7DA73E-9CC2-0780-4AB2-8FB49C203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448455" y="1040534"/>
            <a:ext cx="18671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BH Medium"/>
                <a:ea typeface="+mn-ea"/>
                <a:cs typeface="+mn-cs"/>
              </a:rPr>
              <a:t>Senest godkendte </a:t>
            </a:r>
            <a:r>
              <a:rPr lang="da-DK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BH Medium"/>
                <a:ea typeface="+mn-ea"/>
                <a:cs typeface="+mn-cs"/>
              </a:rPr>
              <a:t>budget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BH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47784435-DFBD-7EDE-5F0D-739861A1B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437815" y="4123595"/>
            <a:ext cx="1867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BH Medium"/>
                <a:ea typeface="+mn-ea"/>
                <a:cs typeface="+mn-cs"/>
              </a:rPr>
              <a:t>Senest godkendte time</a:t>
            </a:r>
            <a:r>
              <a:rPr lang="da-DK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BH Medium"/>
                <a:ea typeface="+mn-ea"/>
                <a:cs typeface="+mn-cs"/>
              </a:rPr>
              <a:t>budget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BH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82CB14DD-A306-E3B0-84F9-68F5394F7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78823" y="1064109"/>
            <a:ext cx="20429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0" i="0" dirty="0">
                <a:solidFill>
                  <a:schemeClr val="bg1"/>
                </a:solidFill>
                <a:latin typeface="KBH Medium" panose="00000600000000000000" pitchFamily="2" charset="0"/>
              </a:rPr>
              <a:t>Kriterier for statusangivelse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59120729-F3CF-F676-8D98-DA46A4E0F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16201" y="4198954"/>
            <a:ext cx="20429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1000" b="0" i="0" dirty="0">
                <a:solidFill>
                  <a:schemeClr val="bg1"/>
                </a:solidFill>
                <a:latin typeface="KBH Medium" panose="00000600000000000000" pitchFamily="2" charset="0"/>
              </a:rPr>
              <a:t>Kriterier for statusangivelse</a:t>
            </a:r>
          </a:p>
        </p:txBody>
      </p:sp>
    </p:spTree>
    <p:extLst>
      <p:ext uri="{BB962C8B-B14F-4D97-AF65-F5344CB8AC3E}">
        <p14:creationId xmlns:p14="http://schemas.microsoft.com/office/powerpoint/2010/main" val="4052188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9C250C15-E019-943B-A0F8-CD4A82BB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C0E6A-549C-49DC-9245-300A93B14ABB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C2E"/>
                </a:solidFill>
                <a:effectLst/>
                <a:uLnTx/>
                <a:uFillTx/>
                <a:latin typeface="KBH Light" panose="000004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srgbClr val="000C2E"/>
              </a:solidFill>
              <a:effectLst/>
              <a:uLnTx/>
              <a:uFillTx/>
              <a:latin typeface="KBH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F4B9FE-49DE-AB4B-1F89-F11859B88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/>
              <a:t>Tidsplan</a:t>
            </a:r>
          </a:p>
        </p:txBody>
      </p:sp>
      <p:graphicFrame>
        <p:nvGraphicFramePr>
          <p:cNvPr id="4" name="Pladsholder til indhold 5" descr="Tabel over tidsplan">
            <a:extLst>
              <a:ext uri="{FF2B5EF4-FFF2-40B4-BE49-F238E27FC236}">
                <a16:creationId xmlns:a16="http://schemas.microsoft.com/office/drawing/2014/main" id="{99EEAFED-8964-7C7B-9349-7C2B4FD0CD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6734948"/>
              </p:ext>
            </p:extLst>
          </p:nvPr>
        </p:nvGraphicFramePr>
        <p:xfrm>
          <a:off x="1630863" y="1956203"/>
          <a:ext cx="7769808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9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447">
                  <a:extLst>
                    <a:ext uri="{9D8B030D-6E8A-4147-A177-3AD203B41FA5}">
                      <a16:colId xmlns:a16="http://schemas.microsoft.com/office/drawing/2014/main" val="592463236"/>
                    </a:ext>
                  </a:extLst>
                </a:gridCol>
                <a:gridCol w="1559447">
                  <a:extLst>
                    <a:ext uri="{9D8B030D-6E8A-4147-A177-3AD203B41FA5}">
                      <a16:colId xmlns:a16="http://schemas.microsoft.com/office/drawing/2014/main" val="3277522279"/>
                    </a:ext>
                  </a:extLst>
                </a:gridCol>
                <a:gridCol w="1559447">
                  <a:extLst>
                    <a:ext uri="{9D8B030D-6E8A-4147-A177-3AD203B41FA5}">
                      <a16:colId xmlns:a16="http://schemas.microsoft.com/office/drawing/2014/main" val="926411563"/>
                    </a:ext>
                  </a:extLst>
                </a:gridCol>
                <a:gridCol w="766010">
                  <a:extLst>
                    <a:ext uri="{9D8B030D-6E8A-4147-A177-3AD203B41FA5}">
                      <a16:colId xmlns:a16="http://schemas.microsoft.com/office/drawing/2014/main" val="257502320"/>
                    </a:ext>
                  </a:extLst>
                </a:gridCol>
                <a:gridCol w="766010">
                  <a:extLst>
                    <a:ext uri="{9D8B030D-6E8A-4147-A177-3AD203B41FA5}">
                      <a16:colId xmlns:a16="http://schemas.microsoft.com/office/drawing/2014/main" val="249652132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r>
                        <a:rPr lang="da-DK" sz="1000" b="0" noProof="0">
                          <a:solidFill>
                            <a:schemeClr val="bg1"/>
                          </a:solidFill>
                          <a:latin typeface="KBH Medium" panose="00000600000000000000" pitchFamily="2" charset="0"/>
                        </a:rPr>
                        <a:t>Startdato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KBH Medium" panose="00000600000000000000" pitchFamily="2" charset="0"/>
                          <a:ea typeface="+mn-ea"/>
                          <a:cs typeface="+mn-cs"/>
                        </a:rPr>
                        <a:t>Oprindelig slutdato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KBH Medium" panose="00000600000000000000" pitchFamily="2" charset="0"/>
                          <a:ea typeface="+mn-ea"/>
                          <a:cs typeface="+mn-cs"/>
                        </a:rPr>
                        <a:t>Sidst godkendte slutdato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KBH Medium" panose="00000600000000000000" pitchFamily="2" charset="0"/>
                          <a:ea typeface="+mn-ea"/>
                          <a:cs typeface="+mn-cs"/>
                        </a:rPr>
                        <a:t>Forventet overskridelse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0" noProof="0">
                          <a:solidFill>
                            <a:schemeClr val="bg1"/>
                          </a:solidFill>
                          <a:latin typeface="KBH Medium" panose="00000600000000000000" pitchFamily="2" charset="0"/>
                        </a:rPr>
                        <a:t>Aktuel status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000" b="0" noProof="0">
                          <a:solidFill>
                            <a:schemeClr val="bg1"/>
                          </a:solidFill>
                          <a:latin typeface="KBH Medium" panose="00000600000000000000" pitchFamily="2" charset="0"/>
                        </a:rPr>
                        <a:t>Forrige  status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noProof="0" dirty="0">
                        <a:solidFill>
                          <a:schemeClr val="tx1"/>
                        </a:solidFill>
                        <a:latin typeface="KBH Teks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noProof="0" dirty="0">
                        <a:solidFill>
                          <a:schemeClr val="tx1"/>
                        </a:solidFill>
                        <a:latin typeface="KBH Teks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noProof="0" dirty="0">
                        <a:solidFill>
                          <a:schemeClr val="tx1"/>
                        </a:solidFill>
                        <a:latin typeface="KBH Teks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noProof="0" dirty="0">
                        <a:solidFill>
                          <a:schemeClr val="tx1"/>
                        </a:solidFill>
                        <a:latin typeface="KBH Teks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noProof="0">
                        <a:latin typeface="KBH Teks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noProof="0" dirty="0">
                        <a:latin typeface="KBH Tekst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Ellipse 14">
            <a:extLst>
              <a:ext uri="{FF2B5EF4-FFF2-40B4-BE49-F238E27FC236}">
                <a16:creationId xmlns:a16="http://schemas.microsoft.com/office/drawing/2014/main" id="{B521EC5D-9EA4-D249-C64B-20936562B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84961" y="2453127"/>
            <a:ext cx="288000" cy="288000"/>
          </a:xfrm>
          <a:prstGeom prst="ellipse">
            <a:avLst/>
          </a:prstGeom>
          <a:solidFill>
            <a:schemeClr val="accent6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8809F4AE-869E-3353-FDED-D280275E4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20885" y="2454237"/>
            <a:ext cx="288000" cy="288000"/>
          </a:xfrm>
          <a:prstGeom prst="ellipse">
            <a:avLst/>
          </a:prstGeom>
          <a:solidFill>
            <a:schemeClr val="accent6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22" name="Tabel 21" descr="Baggrund for status&#10;">
            <a:extLst>
              <a:ext uri="{FF2B5EF4-FFF2-40B4-BE49-F238E27FC236}">
                <a16:creationId xmlns:a16="http://schemas.microsoft.com/office/drawing/2014/main" id="{D9894F80-C2A4-F93A-0AE9-AB83998DA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131212"/>
              </p:ext>
            </p:extLst>
          </p:nvPr>
        </p:nvGraphicFramePr>
        <p:xfrm>
          <a:off x="1630863" y="3291289"/>
          <a:ext cx="4673684" cy="22059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73684">
                  <a:extLst>
                    <a:ext uri="{9D8B030D-6E8A-4147-A177-3AD203B41FA5}">
                      <a16:colId xmlns:a16="http://schemas.microsoft.com/office/drawing/2014/main" val="978595258"/>
                    </a:ext>
                  </a:extLst>
                </a:gridCol>
              </a:tblGrid>
              <a:tr h="4313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>
                          <a:solidFill>
                            <a:schemeClr val="bg1"/>
                          </a:solidFill>
                          <a:latin typeface="KBH Medium" panose="00000600000000000000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Baggrund for status</a:t>
                      </a:r>
                      <a:endParaRPr lang="da-DK" sz="1100" dirty="0">
                        <a:solidFill>
                          <a:schemeClr val="bg1"/>
                        </a:solidFill>
                        <a:latin typeface="KBH Medium" panose="00000600000000000000" pitchFamily="2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83460"/>
                  </a:ext>
                </a:extLst>
              </a:tr>
              <a:tr h="17746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129654"/>
                  </a:ext>
                </a:extLst>
              </a:tr>
            </a:tbl>
          </a:graphicData>
        </a:graphic>
      </p:graphicFrame>
      <p:graphicFrame>
        <p:nvGraphicFramePr>
          <p:cNvPr id="6" name="Tabel 7" descr="Kriterier for statusangivelse&#10;">
            <a:extLst>
              <a:ext uri="{FF2B5EF4-FFF2-40B4-BE49-F238E27FC236}">
                <a16:creationId xmlns:a16="http://schemas.microsoft.com/office/drawing/2014/main" id="{F70015C9-5B5D-A665-036B-96751F19C3CA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39155217"/>
              </p:ext>
            </p:extLst>
          </p:nvPr>
        </p:nvGraphicFramePr>
        <p:xfrm>
          <a:off x="6694856" y="3296652"/>
          <a:ext cx="3505312" cy="171650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56549">
                  <a:extLst>
                    <a:ext uri="{9D8B030D-6E8A-4147-A177-3AD203B41FA5}">
                      <a16:colId xmlns:a16="http://schemas.microsoft.com/office/drawing/2014/main" val="3533252480"/>
                    </a:ext>
                  </a:extLst>
                </a:gridCol>
                <a:gridCol w="2948763">
                  <a:extLst>
                    <a:ext uri="{9D8B030D-6E8A-4147-A177-3AD203B41FA5}">
                      <a16:colId xmlns:a16="http://schemas.microsoft.com/office/drawing/2014/main" val="4181884128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l"/>
                      <a:endParaRPr lang="da-DK" sz="1000" b="0" i="0" dirty="0">
                        <a:solidFill>
                          <a:schemeClr val="bg1"/>
                        </a:solidFill>
                        <a:latin typeface="KBH Medium" panose="000006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9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375198"/>
                  </a:ext>
                </a:extLst>
              </a:tr>
              <a:tr h="428168">
                <a:tc>
                  <a:txBody>
                    <a:bodyPr/>
                    <a:lstStyle/>
                    <a:p>
                      <a:pPr algn="ctr"/>
                      <a:endParaRPr lang="da-DK" sz="1100" i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Den senest godkendte tidsplan forventes overholdt</a:t>
                      </a:r>
                      <a:endParaRPr lang="da-DK" sz="9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795075"/>
                  </a:ext>
                </a:extLst>
              </a:tr>
              <a:tr h="428168">
                <a:tc>
                  <a:txBody>
                    <a:bodyPr/>
                    <a:lstStyle/>
                    <a:p>
                      <a:pPr algn="ctr"/>
                      <a:endParaRPr lang="da-DK" sz="1100" i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b="0" i="0" dirty="0">
                          <a:latin typeface="+mn-lt"/>
                        </a:rPr>
                        <a:t>Den senest godkendte tidsplan forventes overskredet med op til 3 måneder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418091"/>
                  </a:ext>
                </a:extLst>
              </a:tr>
              <a:tr h="428168">
                <a:tc>
                  <a:txBody>
                    <a:bodyPr/>
                    <a:lstStyle/>
                    <a:p>
                      <a:pPr algn="ctr"/>
                      <a:endParaRPr lang="da-DK" sz="1100" i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b="0" i="0" dirty="0">
                          <a:latin typeface="+mn-lt"/>
                        </a:rPr>
                        <a:t>Den senest godkendte tidsplan forventes overskredet med mindst 3 måneder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163022"/>
                  </a:ext>
                </a:extLst>
              </a:tr>
            </a:tbl>
          </a:graphicData>
        </a:graphic>
      </p:graphicFrame>
      <p:sp>
        <p:nvSpPr>
          <p:cNvPr id="7" name="Ellipse 6" descr="Grøn">
            <a:extLst>
              <a:ext uri="{FF2B5EF4-FFF2-40B4-BE49-F238E27FC236}">
                <a16:creationId xmlns:a16="http://schemas.microsoft.com/office/drawing/2014/main" id="{EB191448-1C49-BF41-68A3-C5522B12E5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852914" y="3848792"/>
            <a:ext cx="216000" cy="216000"/>
          </a:xfrm>
          <a:prstGeom prst="ellipse">
            <a:avLst/>
          </a:prstGeom>
          <a:solidFill>
            <a:srgbClr val="5FA5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Ellipse 8" descr="Gul">
            <a:extLst>
              <a:ext uri="{FF2B5EF4-FFF2-40B4-BE49-F238E27FC236}">
                <a16:creationId xmlns:a16="http://schemas.microsoft.com/office/drawing/2014/main" id="{389531E6-48C7-C751-4A4C-4D241EA1068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852914" y="4280856"/>
            <a:ext cx="216000" cy="216000"/>
          </a:xfrm>
          <a:prstGeom prst="ellipse">
            <a:avLst/>
          </a:prstGeom>
          <a:solidFill>
            <a:srgbClr val="EEE65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 descr="Rød">
            <a:extLst>
              <a:ext uri="{FF2B5EF4-FFF2-40B4-BE49-F238E27FC236}">
                <a16:creationId xmlns:a16="http://schemas.microsoft.com/office/drawing/2014/main" id="{CE3F53CB-9CBE-0711-C2AC-68D600207E4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852914" y="4698980"/>
            <a:ext cx="216000" cy="216000"/>
          </a:xfrm>
          <a:prstGeom prst="ellipse">
            <a:avLst/>
          </a:prstGeom>
          <a:solidFill>
            <a:srgbClr val="EA573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Freeform 9">
            <a:extLst>
              <a:ext uri="{FF2B5EF4-FFF2-40B4-BE49-F238E27FC236}">
                <a16:creationId xmlns:a16="http://schemas.microsoft.com/office/drawing/2014/main" id="{F2028A70-C437-2347-EEF2-4C34F3AED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695646" y="201996"/>
            <a:ext cx="552874" cy="552500"/>
          </a:xfrm>
          <a:custGeom>
            <a:avLst/>
            <a:gdLst>
              <a:gd name="T0" fmla="*/ 1251 w 2449"/>
              <a:gd name="T1" fmla="*/ 223 h 2448"/>
              <a:gd name="T2" fmla="*/ 1198 w 2449"/>
              <a:gd name="T3" fmla="*/ 456 h 2448"/>
              <a:gd name="T4" fmla="*/ 1251 w 2449"/>
              <a:gd name="T5" fmla="*/ 223 h 2448"/>
              <a:gd name="T6" fmla="*/ 536 w 2449"/>
              <a:gd name="T7" fmla="*/ 497 h 2448"/>
              <a:gd name="T8" fmla="*/ 663 w 2449"/>
              <a:gd name="T9" fmla="*/ 700 h 2448"/>
              <a:gd name="T10" fmla="*/ 536 w 2449"/>
              <a:gd name="T11" fmla="*/ 497 h 2448"/>
              <a:gd name="T12" fmla="*/ 224 w 2449"/>
              <a:gd name="T13" fmla="*/ 1250 h 2448"/>
              <a:gd name="T14" fmla="*/ 457 w 2449"/>
              <a:gd name="T15" fmla="*/ 1197 h 2448"/>
              <a:gd name="T16" fmla="*/ 224 w 2449"/>
              <a:gd name="T17" fmla="*/ 1250 h 2448"/>
              <a:gd name="T18" fmla="*/ 498 w 2449"/>
              <a:gd name="T19" fmla="*/ 1912 h 2448"/>
              <a:gd name="T20" fmla="*/ 701 w 2449"/>
              <a:gd name="T21" fmla="*/ 1785 h 2448"/>
              <a:gd name="T22" fmla="*/ 498 w 2449"/>
              <a:gd name="T23" fmla="*/ 1912 h 2448"/>
              <a:gd name="T24" fmla="*/ 1198 w 2449"/>
              <a:gd name="T25" fmla="*/ 2224 h 2448"/>
              <a:gd name="T26" fmla="*/ 1251 w 2449"/>
              <a:gd name="T27" fmla="*/ 1991 h 2448"/>
              <a:gd name="T28" fmla="*/ 1198 w 2449"/>
              <a:gd name="T29" fmla="*/ 2224 h 2448"/>
              <a:gd name="T30" fmla="*/ 1950 w 2449"/>
              <a:gd name="T31" fmla="*/ 535 h 2448"/>
              <a:gd name="T32" fmla="*/ 1748 w 2449"/>
              <a:gd name="T33" fmla="*/ 662 h 2448"/>
              <a:gd name="T34" fmla="*/ 1950 w 2449"/>
              <a:gd name="T35" fmla="*/ 535 h 2448"/>
              <a:gd name="T36" fmla="*/ 1748 w 2449"/>
              <a:gd name="T37" fmla="*/ 1785 h 2448"/>
              <a:gd name="T38" fmla="*/ 1950 w 2449"/>
              <a:gd name="T39" fmla="*/ 1912 h 2448"/>
              <a:gd name="T40" fmla="*/ 1748 w 2449"/>
              <a:gd name="T41" fmla="*/ 1785 h 2448"/>
              <a:gd name="T42" fmla="*/ 1251 w 2449"/>
              <a:gd name="T43" fmla="*/ 1305 h 2448"/>
              <a:gd name="T44" fmla="*/ 1251 w 2449"/>
              <a:gd name="T45" fmla="*/ 619 h 2448"/>
              <a:gd name="T46" fmla="*/ 1198 w 2449"/>
              <a:gd name="T47" fmla="*/ 1162 h 2448"/>
              <a:gd name="T48" fmla="*/ 942 w 2449"/>
              <a:gd name="T49" fmla="*/ 903 h 2448"/>
              <a:gd name="T50" fmla="*/ 885 w 2449"/>
              <a:gd name="T51" fmla="*/ 922 h 2448"/>
              <a:gd name="T52" fmla="*/ 1126 w 2449"/>
              <a:gd name="T53" fmla="*/ 1162 h 2448"/>
              <a:gd name="T54" fmla="*/ 1198 w 2449"/>
              <a:gd name="T55" fmla="*/ 1332 h 2448"/>
              <a:gd name="T56" fmla="*/ 1251 w 2449"/>
              <a:gd name="T57" fmla="*/ 1305 h 2448"/>
              <a:gd name="T58" fmla="*/ 1992 w 2449"/>
              <a:gd name="T59" fmla="*/ 1250 h 2448"/>
              <a:gd name="T60" fmla="*/ 2225 w 2449"/>
              <a:gd name="T61" fmla="*/ 1197 h 2448"/>
              <a:gd name="T62" fmla="*/ 1992 w 2449"/>
              <a:gd name="T63" fmla="*/ 1250 h 2448"/>
              <a:gd name="T64" fmla="*/ 1224 w 2449"/>
              <a:gd name="T65" fmla="*/ 0 h 2448"/>
              <a:gd name="T66" fmla="*/ 1224 w 2449"/>
              <a:gd name="T67" fmla="*/ 2448 h 2448"/>
              <a:gd name="T68" fmla="*/ 1251 w 2449"/>
              <a:gd name="T69" fmla="*/ 2395 h 2448"/>
              <a:gd name="T70" fmla="*/ 53 w 2449"/>
              <a:gd name="T71" fmla="*/ 1224 h 2448"/>
              <a:gd name="T72" fmla="*/ 2396 w 2449"/>
              <a:gd name="T73" fmla="*/ 1224 h 2448"/>
              <a:gd name="T74" fmla="*/ 2449 w 2449"/>
              <a:gd name="T75" fmla="*/ 1250 h 2448"/>
              <a:gd name="T76" fmla="*/ 1224 w 2449"/>
              <a:gd name="T77" fmla="*/ 0 h 2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449" h="2448">
                <a:moveTo>
                  <a:pt x="1251" y="223"/>
                </a:moveTo>
                <a:lnTo>
                  <a:pt x="1251" y="223"/>
                </a:lnTo>
                <a:lnTo>
                  <a:pt x="1198" y="223"/>
                </a:lnTo>
                <a:lnTo>
                  <a:pt x="1198" y="456"/>
                </a:lnTo>
                <a:lnTo>
                  <a:pt x="1251" y="456"/>
                </a:lnTo>
                <a:lnTo>
                  <a:pt x="1251" y="223"/>
                </a:lnTo>
                <a:close/>
                <a:moveTo>
                  <a:pt x="536" y="497"/>
                </a:moveTo>
                <a:lnTo>
                  <a:pt x="536" y="497"/>
                </a:lnTo>
                <a:lnTo>
                  <a:pt x="498" y="535"/>
                </a:lnTo>
                <a:lnTo>
                  <a:pt x="663" y="700"/>
                </a:lnTo>
                <a:lnTo>
                  <a:pt x="701" y="662"/>
                </a:lnTo>
                <a:lnTo>
                  <a:pt x="536" y="497"/>
                </a:lnTo>
                <a:close/>
                <a:moveTo>
                  <a:pt x="224" y="1250"/>
                </a:moveTo>
                <a:lnTo>
                  <a:pt x="224" y="1250"/>
                </a:lnTo>
                <a:lnTo>
                  <a:pt x="457" y="1250"/>
                </a:lnTo>
                <a:lnTo>
                  <a:pt x="457" y="1197"/>
                </a:lnTo>
                <a:lnTo>
                  <a:pt x="224" y="1197"/>
                </a:lnTo>
                <a:lnTo>
                  <a:pt x="224" y="1250"/>
                </a:lnTo>
                <a:close/>
                <a:moveTo>
                  <a:pt x="498" y="1912"/>
                </a:moveTo>
                <a:lnTo>
                  <a:pt x="498" y="1912"/>
                </a:lnTo>
                <a:lnTo>
                  <a:pt x="536" y="1949"/>
                </a:lnTo>
                <a:lnTo>
                  <a:pt x="701" y="1785"/>
                </a:lnTo>
                <a:lnTo>
                  <a:pt x="663" y="1747"/>
                </a:lnTo>
                <a:lnTo>
                  <a:pt x="498" y="1912"/>
                </a:lnTo>
                <a:close/>
                <a:moveTo>
                  <a:pt x="1198" y="2224"/>
                </a:moveTo>
                <a:lnTo>
                  <a:pt x="1198" y="2224"/>
                </a:lnTo>
                <a:lnTo>
                  <a:pt x="1251" y="2224"/>
                </a:lnTo>
                <a:lnTo>
                  <a:pt x="1251" y="1991"/>
                </a:lnTo>
                <a:lnTo>
                  <a:pt x="1198" y="1991"/>
                </a:lnTo>
                <a:lnTo>
                  <a:pt x="1198" y="2224"/>
                </a:lnTo>
                <a:close/>
                <a:moveTo>
                  <a:pt x="1950" y="535"/>
                </a:moveTo>
                <a:lnTo>
                  <a:pt x="1950" y="535"/>
                </a:lnTo>
                <a:lnTo>
                  <a:pt x="1913" y="497"/>
                </a:lnTo>
                <a:lnTo>
                  <a:pt x="1748" y="662"/>
                </a:lnTo>
                <a:lnTo>
                  <a:pt x="1786" y="700"/>
                </a:lnTo>
                <a:lnTo>
                  <a:pt x="1950" y="535"/>
                </a:lnTo>
                <a:close/>
                <a:moveTo>
                  <a:pt x="1748" y="1785"/>
                </a:moveTo>
                <a:lnTo>
                  <a:pt x="1748" y="1785"/>
                </a:lnTo>
                <a:lnTo>
                  <a:pt x="1913" y="1949"/>
                </a:lnTo>
                <a:lnTo>
                  <a:pt x="1950" y="1912"/>
                </a:lnTo>
                <a:lnTo>
                  <a:pt x="1786" y="1747"/>
                </a:lnTo>
                <a:lnTo>
                  <a:pt x="1748" y="1785"/>
                </a:lnTo>
                <a:close/>
                <a:moveTo>
                  <a:pt x="1251" y="1305"/>
                </a:moveTo>
                <a:lnTo>
                  <a:pt x="1251" y="1305"/>
                </a:lnTo>
                <a:lnTo>
                  <a:pt x="1251" y="1305"/>
                </a:lnTo>
                <a:lnTo>
                  <a:pt x="1251" y="619"/>
                </a:lnTo>
                <a:lnTo>
                  <a:pt x="1198" y="619"/>
                </a:lnTo>
                <a:lnTo>
                  <a:pt x="1198" y="1162"/>
                </a:lnTo>
                <a:cubicBezTo>
                  <a:pt x="1185" y="1146"/>
                  <a:pt x="1173" y="1134"/>
                  <a:pt x="1164" y="1125"/>
                </a:cubicBezTo>
                <a:cubicBezTo>
                  <a:pt x="1110" y="1070"/>
                  <a:pt x="944" y="905"/>
                  <a:pt x="942" y="903"/>
                </a:cubicBezTo>
                <a:lnTo>
                  <a:pt x="923" y="885"/>
                </a:lnTo>
                <a:lnTo>
                  <a:pt x="885" y="922"/>
                </a:lnTo>
                <a:lnTo>
                  <a:pt x="904" y="941"/>
                </a:lnTo>
                <a:cubicBezTo>
                  <a:pt x="906" y="943"/>
                  <a:pt x="1072" y="1107"/>
                  <a:pt x="1126" y="1162"/>
                </a:cubicBezTo>
                <a:cubicBezTo>
                  <a:pt x="1151" y="1188"/>
                  <a:pt x="1198" y="1235"/>
                  <a:pt x="1198" y="1305"/>
                </a:cubicBezTo>
                <a:lnTo>
                  <a:pt x="1198" y="1332"/>
                </a:lnTo>
                <a:lnTo>
                  <a:pt x="1251" y="1332"/>
                </a:lnTo>
                <a:lnTo>
                  <a:pt x="1251" y="1305"/>
                </a:lnTo>
                <a:close/>
                <a:moveTo>
                  <a:pt x="1992" y="1250"/>
                </a:moveTo>
                <a:lnTo>
                  <a:pt x="1992" y="1250"/>
                </a:lnTo>
                <a:lnTo>
                  <a:pt x="2225" y="1250"/>
                </a:lnTo>
                <a:lnTo>
                  <a:pt x="2225" y="1197"/>
                </a:lnTo>
                <a:lnTo>
                  <a:pt x="1992" y="1197"/>
                </a:lnTo>
                <a:lnTo>
                  <a:pt x="1992" y="1250"/>
                </a:lnTo>
                <a:close/>
                <a:moveTo>
                  <a:pt x="1224" y="0"/>
                </a:moveTo>
                <a:lnTo>
                  <a:pt x="1224" y="0"/>
                </a:lnTo>
                <a:cubicBezTo>
                  <a:pt x="549" y="0"/>
                  <a:pt x="0" y="548"/>
                  <a:pt x="0" y="1224"/>
                </a:cubicBezTo>
                <a:cubicBezTo>
                  <a:pt x="0" y="1899"/>
                  <a:pt x="549" y="2448"/>
                  <a:pt x="1224" y="2448"/>
                </a:cubicBezTo>
                <a:lnTo>
                  <a:pt x="1251" y="2448"/>
                </a:lnTo>
                <a:lnTo>
                  <a:pt x="1251" y="2395"/>
                </a:lnTo>
                <a:lnTo>
                  <a:pt x="1224" y="2395"/>
                </a:lnTo>
                <a:cubicBezTo>
                  <a:pt x="578" y="2395"/>
                  <a:pt x="53" y="1870"/>
                  <a:pt x="53" y="1224"/>
                </a:cubicBezTo>
                <a:cubicBezTo>
                  <a:pt x="53" y="577"/>
                  <a:pt x="578" y="52"/>
                  <a:pt x="1224" y="52"/>
                </a:cubicBezTo>
                <a:cubicBezTo>
                  <a:pt x="1871" y="52"/>
                  <a:pt x="2396" y="577"/>
                  <a:pt x="2396" y="1224"/>
                </a:cubicBezTo>
                <a:lnTo>
                  <a:pt x="2396" y="1250"/>
                </a:lnTo>
                <a:lnTo>
                  <a:pt x="2449" y="1250"/>
                </a:lnTo>
                <a:lnTo>
                  <a:pt x="2449" y="1224"/>
                </a:lnTo>
                <a:cubicBezTo>
                  <a:pt x="2449" y="548"/>
                  <a:pt x="1900" y="0"/>
                  <a:pt x="1224" y="0"/>
                </a:cubicBezTo>
                <a:close/>
              </a:path>
            </a:pathLst>
          </a:custGeom>
          <a:solidFill>
            <a:schemeClr val="tx1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511B20C1-3030-A346-936B-0DB2BF04FD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44213" y="3412145"/>
            <a:ext cx="20705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0" i="0" dirty="0">
                <a:solidFill>
                  <a:schemeClr val="bg1"/>
                </a:solidFill>
                <a:latin typeface="KBH Medium" panose="00000600000000000000" pitchFamily="2" charset="0"/>
              </a:rPr>
              <a:t>Kriterier for statusangivelse</a:t>
            </a:r>
          </a:p>
        </p:txBody>
      </p:sp>
    </p:spTree>
    <p:extLst>
      <p:ext uri="{BB962C8B-B14F-4D97-AF65-F5344CB8AC3E}">
        <p14:creationId xmlns:p14="http://schemas.microsoft.com/office/powerpoint/2010/main" val="21843831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ISTID" val="77eaa136-78fa-447d-8d18-205367f49af5"/>
</p:tagLst>
</file>

<file path=ppt/theme/theme1.xml><?xml version="1.0" encoding="utf-8"?>
<a:theme xmlns:a="http://schemas.openxmlformats.org/drawingml/2006/main" name="Projektstatus">
  <a:themeElements>
    <a:clrScheme name="KK's it-projektmodel">
      <a:dk1>
        <a:srgbClr val="000C2E"/>
      </a:dk1>
      <a:lt1>
        <a:sysClr val="window" lastClr="FFFFFF"/>
      </a:lt1>
      <a:dk2>
        <a:srgbClr val="336995"/>
      </a:dk2>
      <a:lt2>
        <a:srgbClr val="923671"/>
      </a:lt2>
      <a:accent1>
        <a:srgbClr val="0C807E"/>
      </a:accent1>
      <a:accent2>
        <a:srgbClr val="5FA562"/>
      </a:accent2>
      <a:accent3>
        <a:srgbClr val="EA573C"/>
      </a:accent3>
      <a:accent4>
        <a:srgbClr val="EEE65A"/>
      </a:accent4>
      <a:accent5>
        <a:srgbClr val="5FA500"/>
      </a:accent5>
      <a:accent6>
        <a:srgbClr val="FFFFFF"/>
      </a:accent6>
      <a:hlink>
        <a:srgbClr val="000C2E"/>
      </a:hlink>
      <a:folHlink>
        <a:srgbClr val="000C2E"/>
      </a:folHlink>
    </a:clrScheme>
    <a:fontScheme name="Brugerdefineret 1">
      <a:majorFont>
        <a:latin typeface="KBH Black"/>
        <a:ea typeface=""/>
        <a:cs typeface=""/>
      </a:majorFont>
      <a:minorFont>
        <a:latin typeface="KBH Teks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ABELON" id="{109CE17C-0111-464F-AB5E-F1355EDB8460}" vid="{EF0D42D5-B02D-4D48-9AD2-49FB9A7FBBF5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36b6bb2-74e5-4c3b-af12-56a1e3b49235">
      <UserInfo>
        <DisplayName>Hanne Ragn-Hansen</DisplayName>
        <AccountId>33</AccountId>
        <AccountType/>
      </UserInfo>
      <UserInfo>
        <DisplayName>Karen Rahbek</DisplayName>
        <AccountId>10</AccountId>
        <AccountType/>
      </UserInfo>
      <UserInfo>
        <DisplayName>Karolina Emilie Collin Thorsen</DisplayName>
        <AccountId>59</AccountId>
        <AccountType/>
      </UserInfo>
    </SharedWithUsers>
    <MediaLengthInSeconds xmlns="7fbfd4a9-e278-4634-928e-cc80897ee40c" xsi:nil="true"/>
    <TaxCatchAll xmlns="0dd46b0f-e2c7-4a31-a61e-54a1e81a6d74" xsi:nil="true"/>
    <lcf76f155ced4ddcb4097134ff3c332f xmlns="7fbfd4a9-e278-4634-928e-cc80897ee40c">
      <Terms xmlns="http://schemas.microsoft.com/office/infopath/2007/PartnerControls"/>
    </lcf76f155ced4ddcb4097134ff3c332f>
    <eDoc xmlns="7fbfd4a9-e278-4634-928e-cc80897ee40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4A7850B946A084F8A6975DEF297BE40" ma:contentTypeVersion="19" ma:contentTypeDescription="Opret et nyt dokument." ma:contentTypeScope="" ma:versionID="f5dfabe24c2950ecf7b301a8e5c67884">
  <xsd:schema xmlns:xsd="http://www.w3.org/2001/XMLSchema" xmlns:xs="http://www.w3.org/2001/XMLSchema" xmlns:p="http://schemas.microsoft.com/office/2006/metadata/properties" xmlns:ns2="7fbfd4a9-e278-4634-928e-cc80897ee40c" xmlns:ns3="436b6bb2-74e5-4c3b-af12-56a1e3b49235" xmlns:ns4="0dd46b0f-e2c7-4a31-a61e-54a1e81a6d74" targetNamespace="http://schemas.microsoft.com/office/2006/metadata/properties" ma:root="true" ma:fieldsID="d091b6ae7847189bc476b2e3ab332413" ns2:_="" ns3:_="" ns4:_="">
    <xsd:import namespace="7fbfd4a9-e278-4634-928e-cc80897ee40c"/>
    <xsd:import namespace="436b6bb2-74e5-4c3b-af12-56a1e3b49235"/>
    <xsd:import namespace="0dd46b0f-e2c7-4a31-a61e-54a1e81a6d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eDoc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bfd4a9-e278-4634-928e-cc80897ee4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e6a412d2-aea5-45d9-add9-4615ec186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Doc" ma:index="24" nillable="true" ma:displayName="eDoc" ma:internalName="eDoc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6b6bb2-74e5-4c3b-af12-56a1e3b492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46b0f-e2c7-4a31-a61e-54a1e81a6d7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458c5cd-7132-467d-9358-ce39d96ce400}" ma:internalName="TaxCatchAll" ma:showField="CatchAllData" ma:web="436b6bb2-74e5-4c3b-af12-56a1e3b492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59E4CC-7038-4F50-B7F5-545400012D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AAE049-2F16-4D62-B5F8-29DE3BB078E0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0dd46b0f-e2c7-4a31-a61e-54a1e81a6d74"/>
    <ds:schemaRef ds:uri="http://schemas.microsoft.com/office/infopath/2007/PartnerControls"/>
    <ds:schemaRef ds:uri="http://purl.org/dc/dcmitype/"/>
    <ds:schemaRef ds:uri="http://purl.org/dc/elements/1.1/"/>
    <ds:schemaRef ds:uri="7fbfd4a9-e278-4634-928e-cc80897ee40c"/>
    <ds:schemaRef ds:uri="http://schemas.openxmlformats.org/package/2006/metadata/core-properties"/>
    <ds:schemaRef ds:uri="436b6bb2-74e5-4c3b-af12-56a1e3b4923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F1506B8-731B-4B77-9BBE-B5AEE38185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bfd4a9-e278-4634-928e-cc80897ee40c"/>
    <ds:schemaRef ds:uri="436b6bb2-74e5-4c3b-af12-56a1e3b49235"/>
    <ds:schemaRef ds:uri="0dd46b0f-e2c7-4a31-a61e-54a1e81a6d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9868</TotalTime>
  <Words>691</Words>
  <Application>Microsoft Office PowerPoint</Application>
  <PresentationFormat>Widescreen</PresentationFormat>
  <Paragraphs>189</Paragraphs>
  <Slides>14</Slides>
  <Notes>10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21" baseType="lpstr">
      <vt:lpstr>Arial</vt:lpstr>
      <vt:lpstr>KBH Light</vt:lpstr>
      <vt:lpstr>KBH Tekst</vt:lpstr>
      <vt:lpstr>KBH Black</vt:lpstr>
      <vt:lpstr>KBH Medium</vt:lpstr>
      <vt:lpstr>KBH</vt:lpstr>
      <vt:lpstr>Projektstatus</vt:lpstr>
      <vt:lpstr>[Projektnavn] [Forvaltning]</vt:lpstr>
      <vt:lpstr>Indholdsfortegnelse </vt:lpstr>
      <vt:lpstr>Projektets hovedtidsplan og stamdata</vt:lpstr>
      <vt:lpstr>Statusoverblik</vt:lpstr>
      <vt:lpstr>Aktuelt fokus    </vt:lpstr>
      <vt:lpstr>Aktuelle risici</vt:lpstr>
      <vt:lpstr>Økonomiske gevinster (samlede, i 1000 kr.)</vt:lpstr>
      <vt:lpstr>Økonomi</vt:lpstr>
      <vt:lpstr>Tidsplan</vt:lpstr>
      <vt:lpstr>Valgfrie supplerende slides til status</vt:lpstr>
      <vt:lpstr>Dagsorden </vt:lpstr>
      <vt:lpstr>Referat fra sidste styregruppemøde</vt:lpstr>
      <vt:lpstr>Beslutningspunkter</vt:lpstr>
      <vt:lpstr>Noter/referat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Styregruppeaftale</dc:title>
  <dc:creator>Mie Vinther Jensen</dc:creator>
  <cp:lastModifiedBy>Lonnie Kamarainen Schrøder</cp:lastModifiedBy>
  <cp:revision>47</cp:revision>
  <dcterms:created xsi:type="dcterms:W3CDTF">2021-09-10T09:18:25Z</dcterms:created>
  <dcterms:modified xsi:type="dcterms:W3CDTF">2024-02-01T18:05:52Z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0x01010044A7850B946A084F8A6975DEF297BE40</vt:lpwstr>
  </property>
  <property fmtid="{D5CDD505-2E9C-101B-9397-08002B2CF9AE}" pid="4" name="CloudStatistics_StoryID">
    <vt:lpwstr>f446fa8b-2f37-4101-a8e8-5074a833328f</vt:lpwstr>
  </property>
  <property fmtid="{D5CDD505-2E9C-101B-9397-08002B2CF9AE}" pid="5" name="Order">
    <vt:r8>507800</vt:r8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